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867E-0E13-428A-99F7-BF4DC795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LinkedIn META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E8586-4AAE-4A1E-8B6C-57E0F4E5C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56018"/>
              </p:ext>
            </p:extLst>
          </p:nvPr>
        </p:nvGraphicFramePr>
        <p:xfrm>
          <a:off x="457200" y="1731963"/>
          <a:ext cx="765352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254109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9548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781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4551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9331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4225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1505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0684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7521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644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55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071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4388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6907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046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5461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572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2.0715050090526 %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23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2.8949041887292 %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158.57338333333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95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C067A-B514-481D-A89E-2AF27F4BC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09/15/2021 - 09/29/2021</a:t>
            </a:r>
          </a:p>
        </p:txBody>
      </p:sp>
    </p:spTree>
    <p:extLst>
      <p:ext uri="{BB962C8B-B14F-4D97-AF65-F5344CB8AC3E}">
        <p14:creationId xmlns:p14="http://schemas.microsoft.com/office/powerpoint/2010/main" val="273049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E86A-E700-45FE-A8EF-3046D60D1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LinkedIn META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AFFB4-FCC4-4B68-A269-207ABC5DA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205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951909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07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8313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244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1026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570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1267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6025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356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516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963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0891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6760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623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8326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968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0203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3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4.2843660929561 %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144.46371666667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55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9.8990630005423 %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276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E568E-93D3-4E23-B996-627BF39B3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09/15/2021 - 09/29/2021</a:t>
            </a:r>
          </a:p>
        </p:txBody>
      </p:sp>
    </p:spTree>
    <p:extLst>
      <p:ext uri="{BB962C8B-B14F-4D97-AF65-F5344CB8AC3E}">
        <p14:creationId xmlns:p14="http://schemas.microsoft.com/office/powerpoint/2010/main" val="227914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EB084-CDE0-47AE-A2C7-FA0F48346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LinkedIn META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FB144-8546-4CD5-8160-B56A6406F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156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216176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847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443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9469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746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173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5998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350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279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751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461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4142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6719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326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644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1492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66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87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5.5895399453481 %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290.77626666667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22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5.0108805376233 %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36.69195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29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E7C69-D50B-4FB8-ABB2-89175BEA4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09/15/2021 - 09/29/2021</a:t>
            </a:r>
          </a:p>
        </p:txBody>
      </p:sp>
    </p:spTree>
    <p:extLst>
      <p:ext uri="{BB962C8B-B14F-4D97-AF65-F5344CB8AC3E}">
        <p14:creationId xmlns:p14="http://schemas.microsoft.com/office/powerpoint/2010/main" val="64122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FCCD8-B21D-4543-94FE-452D020B0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LinkedIn META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A4C32-9BB1-447E-B4A7-254B63F3F4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3509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737723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295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4258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4890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1252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3783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580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641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730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4211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91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5853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801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190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431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9164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207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3.5324817781149 %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09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Hilti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1.9108280254777 %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73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FBB0E-A2FD-46B7-B634-F0AD52BEA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09/15/2021 - 09/29/2021</a:t>
            </a:r>
          </a:p>
        </p:txBody>
      </p:sp>
    </p:spTree>
    <p:extLst>
      <p:ext uri="{BB962C8B-B14F-4D97-AF65-F5344CB8AC3E}">
        <p14:creationId xmlns:p14="http://schemas.microsoft.com/office/powerpoint/2010/main" val="3241076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386</Words>
  <Application>Microsoft Office PowerPoint</Application>
  <PresentationFormat>On-screen Show (4:3)</PresentationFormat>
  <Paragraphs>212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 Key Metrics Table - Post Level | LinkedIn META - 1 of 4</vt:lpstr>
      <vt:lpstr>LinkedIn Key Metrics Table - Post Level | LinkedIn META - 2 of 4</vt:lpstr>
      <vt:lpstr>LinkedIn Key Metrics Table - Post Level | LinkedIn META - 3 of 4</vt:lpstr>
      <vt:lpstr>LinkedIn Key Metrics Table - Post Level | LinkedIn META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- Post Level | LinkedIn META - 1 of 4</dc:title>
  <dc:creator>Frederik Peiniger</dc:creator>
  <cp:lastModifiedBy>Frederik Peiniger</cp:lastModifiedBy>
  <cp:revision>1</cp:revision>
  <dcterms:created xsi:type="dcterms:W3CDTF">2021-10-12T08:07:52Z</dcterms:created>
  <dcterms:modified xsi:type="dcterms:W3CDTF">2021-10-12T08:08:50Z</dcterms:modified>
</cp:coreProperties>
</file>