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8C63-472D-44CD-9566-18380A12EFEB}"/>
              </a:ext>
            </a:extLst>
          </p:cNvPr>
          <p:cNvSpPr>
            <a:spLocks noGrp="1"/>
          </p:cNvSpPr>
          <p:nvPr>
            <p:ph type="title"/>
          </p:nvPr>
        </p:nvSpPr>
        <p:spPr/>
        <p:txBody>
          <a:bodyPr/>
          <a:lstStyle/>
          <a:p>
            <a:r>
              <a:rPr lang="en-US"/>
              <a:t>Overall All Posts Table | All Pages - 1 of 23</a:t>
            </a:r>
          </a:p>
        </p:txBody>
      </p:sp>
      <p:graphicFrame>
        <p:nvGraphicFramePr>
          <p:cNvPr id="5" name="Table Placeholder 4">
            <a:extLst>
              <a:ext uri="{FF2B5EF4-FFF2-40B4-BE49-F238E27FC236}">
                <a16:creationId xmlns:a16="http://schemas.microsoft.com/office/drawing/2014/main" id="{5BF15EE6-AD22-4114-8657-9C1F4F04C52D}"/>
              </a:ext>
            </a:extLst>
          </p:cNvPr>
          <p:cNvGraphicFramePr>
            <a:graphicFrameLocks noGrp="1"/>
          </p:cNvGraphicFramePr>
          <p:nvPr>
            <p:ph type="tbl" sz="quarter" idx="13"/>
            <p:extLst>
              <p:ext uri="{D42A27DB-BD31-4B8C-83A1-F6EECF244321}">
                <p14:modId xmlns:p14="http://schemas.microsoft.com/office/powerpoint/2010/main" val="1463514511"/>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20290352"/>
                    </a:ext>
                  </a:extLst>
                </a:gridCol>
                <a:gridCol w="822960">
                  <a:extLst>
                    <a:ext uri="{9D8B030D-6E8A-4147-A177-3AD203B41FA5}">
                      <a16:colId xmlns:a16="http://schemas.microsoft.com/office/drawing/2014/main" val="393349351"/>
                    </a:ext>
                  </a:extLst>
                </a:gridCol>
                <a:gridCol w="822960">
                  <a:extLst>
                    <a:ext uri="{9D8B030D-6E8A-4147-A177-3AD203B41FA5}">
                      <a16:colId xmlns:a16="http://schemas.microsoft.com/office/drawing/2014/main" val="4208930998"/>
                    </a:ext>
                  </a:extLst>
                </a:gridCol>
                <a:gridCol w="1399032">
                  <a:extLst>
                    <a:ext uri="{9D8B030D-6E8A-4147-A177-3AD203B41FA5}">
                      <a16:colId xmlns:a16="http://schemas.microsoft.com/office/drawing/2014/main" val="45696502"/>
                    </a:ext>
                  </a:extLst>
                </a:gridCol>
                <a:gridCol w="905256">
                  <a:extLst>
                    <a:ext uri="{9D8B030D-6E8A-4147-A177-3AD203B41FA5}">
                      <a16:colId xmlns:a16="http://schemas.microsoft.com/office/drawing/2014/main" val="187508619"/>
                    </a:ext>
                  </a:extLst>
                </a:gridCol>
                <a:gridCol w="822960">
                  <a:extLst>
                    <a:ext uri="{9D8B030D-6E8A-4147-A177-3AD203B41FA5}">
                      <a16:colId xmlns:a16="http://schemas.microsoft.com/office/drawing/2014/main" val="1834021214"/>
                    </a:ext>
                  </a:extLst>
                </a:gridCol>
                <a:gridCol w="658368">
                  <a:extLst>
                    <a:ext uri="{9D8B030D-6E8A-4147-A177-3AD203B41FA5}">
                      <a16:colId xmlns:a16="http://schemas.microsoft.com/office/drawing/2014/main" val="146911959"/>
                    </a:ext>
                  </a:extLst>
                </a:gridCol>
                <a:gridCol w="658368">
                  <a:extLst>
                    <a:ext uri="{9D8B030D-6E8A-4147-A177-3AD203B41FA5}">
                      <a16:colId xmlns:a16="http://schemas.microsoft.com/office/drawing/2014/main" val="104291568"/>
                    </a:ext>
                  </a:extLst>
                </a:gridCol>
                <a:gridCol w="658368">
                  <a:extLst>
                    <a:ext uri="{9D8B030D-6E8A-4147-A177-3AD203B41FA5}">
                      <a16:colId xmlns:a16="http://schemas.microsoft.com/office/drawing/2014/main" val="1005650379"/>
                    </a:ext>
                  </a:extLst>
                </a:gridCol>
                <a:gridCol w="658368">
                  <a:extLst>
                    <a:ext uri="{9D8B030D-6E8A-4147-A177-3AD203B41FA5}">
                      <a16:colId xmlns:a16="http://schemas.microsoft.com/office/drawing/2014/main" val="94288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01647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North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21:11:09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favorite robot hard at work atop ______'s ever growing skyline." Can you guess what city this is? 🏙️
Pic of the PLT 300 layout tool by Sandra Grigoletti.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https://image-store.slidesharecdn.com/8c914fd8-c1ea-4eff-a353-37c987ef8cca-large.png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https://www.linkedin.com/feed/update/urn:li:activity:6476900731445223424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0.6191 %</a:t>
                      </a:r>
                    </a:p>
                  </a:txBody>
                  <a:tcPr/>
                </a:tc>
                <a:extLst>
                  <a:ext uri="{0D108BD9-81ED-4DB2-BD59-A6C34878D82A}">
                    <a16:rowId xmlns:a16="http://schemas.microsoft.com/office/drawing/2014/main" val="73517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20:00:32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Från Australien till Sverige, från Kapstaden till Kiruna. Hilti är ett familjeföretag med nära 30.000 anställda i över 120 länder! Vill du ha en karriär där du kan växa i inspirerande roller över hela världen? Starta här: http://hilti.link/E90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https://image-store.slidesharecdn.com/405fc488-860a-4f9b-9d49-a8d7a5f22ae7-large.jpeg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https://www.linkedin.com/feed/update/urn:li:activity:6476882961554776064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6143929"/>
                  </a:ext>
                </a:extLst>
              </a:tr>
            </a:tbl>
          </a:graphicData>
        </a:graphic>
      </p:graphicFrame>
      <p:sp>
        <p:nvSpPr>
          <p:cNvPr id="4" name="Text Placeholder 3">
            <a:extLst>
              <a:ext uri="{FF2B5EF4-FFF2-40B4-BE49-F238E27FC236}">
                <a16:creationId xmlns:a16="http://schemas.microsoft.com/office/drawing/2014/main" id="{6DCFCAFE-F61E-44EA-BF8D-803CD76EB0AE}"/>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97843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0C1CF-8F6C-48FC-B204-1E9539B7AECB}"/>
              </a:ext>
            </a:extLst>
          </p:cNvPr>
          <p:cNvSpPr>
            <a:spLocks noGrp="1"/>
          </p:cNvSpPr>
          <p:nvPr>
            <p:ph type="title"/>
          </p:nvPr>
        </p:nvSpPr>
        <p:spPr/>
        <p:txBody>
          <a:bodyPr/>
          <a:lstStyle/>
          <a:p>
            <a:r>
              <a:rPr lang="en-US"/>
              <a:t>Overall All Posts Table | All Pages - 2 of 23</a:t>
            </a:r>
          </a:p>
        </p:txBody>
      </p:sp>
      <p:graphicFrame>
        <p:nvGraphicFramePr>
          <p:cNvPr id="5" name="Table Placeholder 4">
            <a:extLst>
              <a:ext uri="{FF2B5EF4-FFF2-40B4-BE49-F238E27FC236}">
                <a16:creationId xmlns:a16="http://schemas.microsoft.com/office/drawing/2014/main" id="{42C634AE-682B-4662-8474-E5B4CDA16E46}"/>
              </a:ext>
            </a:extLst>
          </p:cNvPr>
          <p:cNvGraphicFramePr>
            <a:graphicFrameLocks noGrp="1"/>
          </p:cNvGraphicFramePr>
          <p:nvPr>
            <p:ph type="tbl" sz="quarter" idx="13"/>
            <p:extLst>
              <p:ext uri="{D42A27DB-BD31-4B8C-83A1-F6EECF244321}">
                <p14:modId xmlns:p14="http://schemas.microsoft.com/office/powerpoint/2010/main" val="927240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67813401"/>
                    </a:ext>
                  </a:extLst>
                </a:gridCol>
                <a:gridCol w="822960">
                  <a:extLst>
                    <a:ext uri="{9D8B030D-6E8A-4147-A177-3AD203B41FA5}">
                      <a16:colId xmlns:a16="http://schemas.microsoft.com/office/drawing/2014/main" val="247730256"/>
                    </a:ext>
                  </a:extLst>
                </a:gridCol>
                <a:gridCol w="822960">
                  <a:extLst>
                    <a:ext uri="{9D8B030D-6E8A-4147-A177-3AD203B41FA5}">
                      <a16:colId xmlns:a16="http://schemas.microsoft.com/office/drawing/2014/main" val="1366322668"/>
                    </a:ext>
                  </a:extLst>
                </a:gridCol>
                <a:gridCol w="1399032">
                  <a:extLst>
                    <a:ext uri="{9D8B030D-6E8A-4147-A177-3AD203B41FA5}">
                      <a16:colId xmlns:a16="http://schemas.microsoft.com/office/drawing/2014/main" val="3634400928"/>
                    </a:ext>
                  </a:extLst>
                </a:gridCol>
                <a:gridCol w="905256">
                  <a:extLst>
                    <a:ext uri="{9D8B030D-6E8A-4147-A177-3AD203B41FA5}">
                      <a16:colId xmlns:a16="http://schemas.microsoft.com/office/drawing/2014/main" val="4221823128"/>
                    </a:ext>
                  </a:extLst>
                </a:gridCol>
                <a:gridCol w="822960">
                  <a:extLst>
                    <a:ext uri="{9D8B030D-6E8A-4147-A177-3AD203B41FA5}">
                      <a16:colId xmlns:a16="http://schemas.microsoft.com/office/drawing/2014/main" val="1830516714"/>
                    </a:ext>
                  </a:extLst>
                </a:gridCol>
                <a:gridCol w="658368">
                  <a:extLst>
                    <a:ext uri="{9D8B030D-6E8A-4147-A177-3AD203B41FA5}">
                      <a16:colId xmlns:a16="http://schemas.microsoft.com/office/drawing/2014/main" val="633154703"/>
                    </a:ext>
                  </a:extLst>
                </a:gridCol>
                <a:gridCol w="658368">
                  <a:extLst>
                    <a:ext uri="{9D8B030D-6E8A-4147-A177-3AD203B41FA5}">
                      <a16:colId xmlns:a16="http://schemas.microsoft.com/office/drawing/2014/main" val="4042612776"/>
                    </a:ext>
                  </a:extLst>
                </a:gridCol>
                <a:gridCol w="658368">
                  <a:extLst>
                    <a:ext uri="{9D8B030D-6E8A-4147-A177-3AD203B41FA5}">
                      <a16:colId xmlns:a16="http://schemas.microsoft.com/office/drawing/2014/main" val="1275714820"/>
                    </a:ext>
                  </a:extLst>
                </a:gridCol>
                <a:gridCol w="658368">
                  <a:extLst>
                    <a:ext uri="{9D8B030D-6E8A-4147-A177-3AD203B41FA5}">
                      <a16:colId xmlns:a16="http://schemas.microsoft.com/office/drawing/2014/main" val="724645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11709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19:15:07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can't take our eyes off this beautiful brand-new TE 500-AVR wall breaker.
➡️ Have you tried it already? How was the experience?
-----
Pic by @borzoiiii. Thanks for sharing this awesome shot with us!
Featured tool: Hilti TE 500-AVR versatile wall 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https://scontent.xx.fbcdn.net/v/t1.0-9/s720x720/47683077_10157968571394278_1261739131025752064_o.jpg?_nc_cat=110&amp;_nc_ht=scontent.xx&amp;oh=81ce411349f5685904a1dbcb006695b5&amp;oe=5C9D004F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http://www.facebook.com/permalink.php?story_fbid=10157968571379278&amp;id=117202509277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extLst>
                  <a:ext uri="{0D108BD9-81ED-4DB2-BD59-A6C34878D82A}">
                    <a16:rowId xmlns:a16="http://schemas.microsoft.com/office/drawing/2014/main" val="2648318619"/>
                  </a:ext>
                </a:extLst>
              </a:tr>
            </a:tbl>
          </a:graphicData>
        </a:graphic>
      </p:graphicFrame>
      <p:sp>
        <p:nvSpPr>
          <p:cNvPr id="4" name="Text Placeholder 3">
            <a:extLst>
              <a:ext uri="{FF2B5EF4-FFF2-40B4-BE49-F238E27FC236}">
                <a16:creationId xmlns:a16="http://schemas.microsoft.com/office/drawing/2014/main" id="{40830C09-2761-4F60-BCFE-AD7BACF90559}"/>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86422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D40A-20BA-4FEE-965B-A47A3E55D82B}"/>
              </a:ext>
            </a:extLst>
          </p:cNvPr>
          <p:cNvSpPr>
            <a:spLocks noGrp="1"/>
          </p:cNvSpPr>
          <p:nvPr>
            <p:ph type="title"/>
          </p:nvPr>
        </p:nvSpPr>
        <p:spPr/>
        <p:txBody>
          <a:bodyPr/>
          <a:lstStyle/>
          <a:p>
            <a:r>
              <a:rPr lang="en-US"/>
              <a:t>Overall All Posts Table | All Pages - 3 of 23</a:t>
            </a:r>
          </a:p>
        </p:txBody>
      </p:sp>
      <p:graphicFrame>
        <p:nvGraphicFramePr>
          <p:cNvPr id="5" name="Table Placeholder 4">
            <a:extLst>
              <a:ext uri="{FF2B5EF4-FFF2-40B4-BE49-F238E27FC236}">
                <a16:creationId xmlns:a16="http://schemas.microsoft.com/office/drawing/2014/main" id="{F1CFA119-23FC-4E66-B2B3-5C6669982D05}"/>
              </a:ext>
            </a:extLst>
          </p:cNvPr>
          <p:cNvGraphicFramePr>
            <a:graphicFrameLocks noGrp="1"/>
          </p:cNvGraphicFramePr>
          <p:nvPr>
            <p:ph type="tbl" sz="quarter" idx="13"/>
            <p:extLst>
              <p:ext uri="{D42A27DB-BD31-4B8C-83A1-F6EECF244321}">
                <p14:modId xmlns:p14="http://schemas.microsoft.com/office/powerpoint/2010/main" val="887994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7759579"/>
                    </a:ext>
                  </a:extLst>
                </a:gridCol>
                <a:gridCol w="822960">
                  <a:extLst>
                    <a:ext uri="{9D8B030D-6E8A-4147-A177-3AD203B41FA5}">
                      <a16:colId xmlns:a16="http://schemas.microsoft.com/office/drawing/2014/main" val="1520619502"/>
                    </a:ext>
                  </a:extLst>
                </a:gridCol>
                <a:gridCol w="822960">
                  <a:extLst>
                    <a:ext uri="{9D8B030D-6E8A-4147-A177-3AD203B41FA5}">
                      <a16:colId xmlns:a16="http://schemas.microsoft.com/office/drawing/2014/main" val="3424902537"/>
                    </a:ext>
                  </a:extLst>
                </a:gridCol>
                <a:gridCol w="1399032">
                  <a:extLst>
                    <a:ext uri="{9D8B030D-6E8A-4147-A177-3AD203B41FA5}">
                      <a16:colId xmlns:a16="http://schemas.microsoft.com/office/drawing/2014/main" val="760104902"/>
                    </a:ext>
                  </a:extLst>
                </a:gridCol>
                <a:gridCol w="905256">
                  <a:extLst>
                    <a:ext uri="{9D8B030D-6E8A-4147-A177-3AD203B41FA5}">
                      <a16:colId xmlns:a16="http://schemas.microsoft.com/office/drawing/2014/main" val="3409774258"/>
                    </a:ext>
                  </a:extLst>
                </a:gridCol>
                <a:gridCol w="822960">
                  <a:extLst>
                    <a:ext uri="{9D8B030D-6E8A-4147-A177-3AD203B41FA5}">
                      <a16:colId xmlns:a16="http://schemas.microsoft.com/office/drawing/2014/main" val="509053921"/>
                    </a:ext>
                  </a:extLst>
                </a:gridCol>
                <a:gridCol w="658368">
                  <a:extLst>
                    <a:ext uri="{9D8B030D-6E8A-4147-A177-3AD203B41FA5}">
                      <a16:colId xmlns:a16="http://schemas.microsoft.com/office/drawing/2014/main" val="776659856"/>
                    </a:ext>
                  </a:extLst>
                </a:gridCol>
                <a:gridCol w="658368">
                  <a:extLst>
                    <a:ext uri="{9D8B030D-6E8A-4147-A177-3AD203B41FA5}">
                      <a16:colId xmlns:a16="http://schemas.microsoft.com/office/drawing/2014/main" val="164008257"/>
                    </a:ext>
                  </a:extLst>
                </a:gridCol>
                <a:gridCol w="658368">
                  <a:extLst>
                    <a:ext uri="{9D8B030D-6E8A-4147-A177-3AD203B41FA5}">
                      <a16:colId xmlns:a16="http://schemas.microsoft.com/office/drawing/2014/main" val="2819806487"/>
                    </a:ext>
                  </a:extLst>
                </a:gridCol>
                <a:gridCol w="658368">
                  <a:extLst>
                    <a:ext uri="{9D8B030D-6E8A-4147-A177-3AD203B41FA5}">
                      <a16:colId xmlns:a16="http://schemas.microsoft.com/office/drawing/2014/main" val="501983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6355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17:00:40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mn-lt"/>
                          <a:ea typeface="+mn-ea"/>
                          <a:cs typeface="+mn-cs"/>
                        </a:rPr>
                        <a:t>Löytyykö sinulta ylimääräisiä laikkoja? Miksi et tekisi niistä kelloa! 🙌 Olemme nyt rakentaneet yhdessä seinäkellon, pöydän ja picnickorin - mitä muuta voisimme tehdä Hiltin työkalusalkuista tai muista tarvikkeita? Parhain idea palkitaan ja voittajan nimi komeilee lopputeksteissä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https://scontent.xx.fbcdn.net/v/t15.5256-10/s720x720/47159959_357318451501660_5303167326357553152_n.jpg?_nc_cat=110&amp;_nc_ht=scontent.xx&amp;oh=571a3ab1ce093aa6958d8e1c56542e3d&amp;oe=5C95FD19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http://www.facebook.com/permalink.php?story_fbid=939000952976436&amp;id=435262693350267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0338083"/>
                  </a:ext>
                </a:extLst>
              </a:tr>
            </a:tbl>
          </a:graphicData>
        </a:graphic>
      </p:graphicFrame>
      <p:sp>
        <p:nvSpPr>
          <p:cNvPr id="4" name="Text Placeholder 3">
            <a:extLst>
              <a:ext uri="{FF2B5EF4-FFF2-40B4-BE49-F238E27FC236}">
                <a16:creationId xmlns:a16="http://schemas.microsoft.com/office/drawing/2014/main" id="{C78B7578-4D30-4BC6-9BF5-D64D6A579405}"/>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22458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A1A75-C300-47A1-9CE9-856AA55DBA9B}"/>
              </a:ext>
            </a:extLst>
          </p:cNvPr>
          <p:cNvSpPr>
            <a:spLocks noGrp="1"/>
          </p:cNvSpPr>
          <p:nvPr>
            <p:ph type="title"/>
          </p:nvPr>
        </p:nvSpPr>
        <p:spPr/>
        <p:txBody>
          <a:bodyPr/>
          <a:lstStyle/>
          <a:p>
            <a:r>
              <a:rPr lang="en-US"/>
              <a:t>Overall All Posts Table | All Pages - 4 of 23</a:t>
            </a:r>
          </a:p>
        </p:txBody>
      </p:sp>
      <p:graphicFrame>
        <p:nvGraphicFramePr>
          <p:cNvPr id="5" name="Table Placeholder 4">
            <a:extLst>
              <a:ext uri="{FF2B5EF4-FFF2-40B4-BE49-F238E27FC236}">
                <a16:creationId xmlns:a16="http://schemas.microsoft.com/office/drawing/2014/main" id="{DB174E09-41FD-469C-BBD3-8434511B8267}"/>
              </a:ext>
            </a:extLst>
          </p:cNvPr>
          <p:cNvGraphicFramePr>
            <a:graphicFrameLocks noGrp="1"/>
          </p:cNvGraphicFramePr>
          <p:nvPr>
            <p:ph type="tbl" sz="quarter" idx="13"/>
            <p:extLst>
              <p:ext uri="{D42A27DB-BD31-4B8C-83A1-F6EECF244321}">
                <p14:modId xmlns:p14="http://schemas.microsoft.com/office/powerpoint/2010/main" val="252971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11784805"/>
                    </a:ext>
                  </a:extLst>
                </a:gridCol>
                <a:gridCol w="822960">
                  <a:extLst>
                    <a:ext uri="{9D8B030D-6E8A-4147-A177-3AD203B41FA5}">
                      <a16:colId xmlns:a16="http://schemas.microsoft.com/office/drawing/2014/main" val="2055107911"/>
                    </a:ext>
                  </a:extLst>
                </a:gridCol>
                <a:gridCol w="822960">
                  <a:extLst>
                    <a:ext uri="{9D8B030D-6E8A-4147-A177-3AD203B41FA5}">
                      <a16:colId xmlns:a16="http://schemas.microsoft.com/office/drawing/2014/main" val="512535701"/>
                    </a:ext>
                  </a:extLst>
                </a:gridCol>
                <a:gridCol w="1399032">
                  <a:extLst>
                    <a:ext uri="{9D8B030D-6E8A-4147-A177-3AD203B41FA5}">
                      <a16:colId xmlns:a16="http://schemas.microsoft.com/office/drawing/2014/main" val="989451829"/>
                    </a:ext>
                  </a:extLst>
                </a:gridCol>
                <a:gridCol w="905256">
                  <a:extLst>
                    <a:ext uri="{9D8B030D-6E8A-4147-A177-3AD203B41FA5}">
                      <a16:colId xmlns:a16="http://schemas.microsoft.com/office/drawing/2014/main" val="2017698807"/>
                    </a:ext>
                  </a:extLst>
                </a:gridCol>
                <a:gridCol w="822960">
                  <a:extLst>
                    <a:ext uri="{9D8B030D-6E8A-4147-A177-3AD203B41FA5}">
                      <a16:colId xmlns:a16="http://schemas.microsoft.com/office/drawing/2014/main" val="3027183129"/>
                    </a:ext>
                  </a:extLst>
                </a:gridCol>
                <a:gridCol w="658368">
                  <a:extLst>
                    <a:ext uri="{9D8B030D-6E8A-4147-A177-3AD203B41FA5}">
                      <a16:colId xmlns:a16="http://schemas.microsoft.com/office/drawing/2014/main" val="2924309197"/>
                    </a:ext>
                  </a:extLst>
                </a:gridCol>
                <a:gridCol w="658368">
                  <a:extLst>
                    <a:ext uri="{9D8B030D-6E8A-4147-A177-3AD203B41FA5}">
                      <a16:colId xmlns:a16="http://schemas.microsoft.com/office/drawing/2014/main" val="1089682016"/>
                    </a:ext>
                  </a:extLst>
                </a:gridCol>
                <a:gridCol w="658368">
                  <a:extLst>
                    <a:ext uri="{9D8B030D-6E8A-4147-A177-3AD203B41FA5}">
                      <a16:colId xmlns:a16="http://schemas.microsoft.com/office/drawing/2014/main" val="260223463"/>
                    </a:ext>
                  </a:extLst>
                </a:gridCol>
                <a:gridCol w="658368">
                  <a:extLst>
                    <a:ext uri="{9D8B030D-6E8A-4147-A177-3AD203B41FA5}">
                      <a16:colId xmlns:a16="http://schemas.microsoft.com/office/drawing/2014/main" val="117167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94564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16:02:50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Have you got some inserts lying around the house that you no longer need? Why not be creative and make an inserts clock?
What do you think would make a great Hilti life hack? 🤔
#Hilti #HiltiTools #LifeHacks #Construction #PowerTools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https://www.instagram.com/p/BrFyNNXANPj/media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https://www.instagram.com/p/BrFyNNXANPj/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5093065"/>
                  </a:ext>
                </a:extLst>
              </a:tr>
            </a:tbl>
          </a:graphicData>
        </a:graphic>
      </p:graphicFrame>
      <p:sp>
        <p:nvSpPr>
          <p:cNvPr id="4" name="Text Placeholder 3">
            <a:extLst>
              <a:ext uri="{FF2B5EF4-FFF2-40B4-BE49-F238E27FC236}">
                <a16:creationId xmlns:a16="http://schemas.microsoft.com/office/drawing/2014/main" id="{6DF74F58-CF94-41B8-B6EC-F8BCDE800234}"/>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605513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39E93-E70F-4DD3-AA94-F8324939CC3D}"/>
              </a:ext>
            </a:extLst>
          </p:cNvPr>
          <p:cNvSpPr>
            <a:spLocks noGrp="1"/>
          </p:cNvSpPr>
          <p:nvPr>
            <p:ph type="title"/>
          </p:nvPr>
        </p:nvSpPr>
        <p:spPr/>
        <p:txBody>
          <a:bodyPr/>
          <a:lstStyle/>
          <a:p>
            <a:r>
              <a:rPr lang="en-US"/>
              <a:t>Overall All Posts Table | All Pages - 5 of 23</a:t>
            </a:r>
          </a:p>
        </p:txBody>
      </p:sp>
      <p:graphicFrame>
        <p:nvGraphicFramePr>
          <p:cNvPr id="5" name="Table Placeholder 4">
            <a:extLst>
              <a:ext uri="{FF2B5EF4-FFF2-40B4-BE49-F238E27FC236}">
                <a16:creationId xmlns:a16="http://schemas.microsoft.com/office/drawing/2014/main" id="{AFBF738B-A869-4720-A9CE-B803AADDC61E}"/>
              </a:ext>
            </a:extLst>
          </p:cNvPr>
          <p:cNvGraphicFramePr>
            <a:graphicFrameLocks noGrp="1"/>
          </p:cNvGraphicFramePr>
          <p:nvPr>
            <p:ph type="tbl" sz="quarter" idx="13"/>
            <p:extLst>
              <p:ext uri="{D42A27DB-BD31-4B8C-83A1-F6EECF244321}">
                <p14:modId xmlns:p14="http://schemas.microsoft.com/office/powerpoint/2010/main" val="318050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2772619"/>
                    </a:ext>
                  </a:extLst>
                </a:gridCol>
                <a:gridCol w="822960">
                  <a:extLst>
                    <a:ext uri="{9D8B030D-6E8A-4147-A177-3AD203B41FA5}">
                      <a16:colId xmlns:a16="http://schemas.microsoft.com/office/drawing/2014/main" val="1951735815"/>
                    </a:ext>
                  </a:extLst>
                </a:gridCol>
                <a:gridCol w="822960">
                  <a:extLst>
                    <a:ext uri="{9D8B030D-6E8A-4147-A177-3AD203B41FA5}">
                      <a16:colId xmlns:a16="http://schemas.microsoft.com/office/drawing/2014/main" val="3901647307"/>
                    </a:ext>
                  </a:extLst>
                </a:gridCol>
                <a:gridCol w="1399032">
                  <a:extLst>
                    <a:ext uri="{9D8B030D-6E8A-4147-A177-3AD203B41FA5}">
                      <a16:colId xmlns:a16="http://schemas.microsoft.com/office/drawing/2014/main" val="932873175"/>
                    </a:ext>
                  </a:extLst>
                </a:gridCol>
                <a:gridCol w="905256">
                  <a:extLst>
                    <a:ext uri="{9D8B030D-6E8A-4147-A177-3AD203B41FA5}">
                      <a16:colId xmlns:a16="http://schemas.microsoft.com/office/drawing/2014/main" val="319282196"/>
                    </a:ext>
                  </a:extLst>
                </a:gridCol>
                <a:gridCol w="822960">
                  <a:extLst>
                    <a:ext uri="{9D8B030D-6E8A-4147-A177-3AD203B41FA5}">
                      <a16:colId xmlns:a16="http://schemas.microsoft.com/office/drawing/2014/main" val="673417602"/>
                    </a:ext>
                  </a:extLst>
                </a:gridCol>
                <a:gridCol w="658368">
                  <a:extLst>
                    <a:ext uri="{9D8B030D-6E8A-4147-A177-3AD203B41FA5}">
                      <a16:colId xmlns:a16="http://schemas.microsoft.com/office/drawing/2014/main" val="902641682"/>
                    </a:ext>
                  </a:extLst>
                </a:gridCol>
                <a:gridCol w="658368">
                  <a:extLst>
                    <a:ext uri="{9D8B030D-6E8A-4147-A177-3AD203B41FA5}">
                      <a16:colId xmlns:a16="http://schemas.microsoft.com/office/drawing/2014/main" val="1817690712"/>
                    </a:ext>
                  </a:extLst>
                </a:gridCol>
                <a:gridCol w="658368">
                  <a:extLst>
                    <a:ext uri="{9D8B030D-6E8A-4147-A177-3AD203B41FA5}">
                      <a16:colId xmlns:a16="http://schemas.microsoft.com/office/drawing/2014/main" val="723471334"/>
                    </a:ext>
                  </a:extLst>
                </a:gridCol>
                <a:gridCol w="658368">
                  <a:extLst>
                    <a:ext uri="{9D8B030D-6E8A-4147-A177-3AD203B41FA5}">
                      <a16:colId xmlns:a16="http://schemas.microsoft.com/office/drawing/2014/main" val="3042596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34846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14:46:28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mn-lt"/>
                          <a:ea typeface="+mn-ea"/>
                          <a:cs typeface="+mn-cs"/>
                        </a:rPr>
                        <a:t>Löytyykö sinulta ylimääräisiä laikkoja? Miksi et tekisi niistä kelloa! 🙌 Olemme nyt rakentaneet yhdessä seinäkellon, pöydän ja picnickorin - mitä muuta voisimme tehdä Hiltin työkalusalkuista tai muista tarvikkeita? Parhain idea palkitaan ja voittajan nimi komeilee lopputeksteissä 😎 #Lifehacks #Niksi #DIY #Raksa #Rakennusala #Rakentaminen #HiltiFinland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https://www.instagram.com/p/BrFpmOIARvy/media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https://www.instagram.com/p/BrFpmOIARvy/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8353294"/>
                  </a:ext>
                </a:extLst>
              </a:tr>
            </a:tbl>
          </a:graphicData>
        </a:graphic>
      </p:graphicFrame>
      <p:sp>
        <p:nvSpPr>
          <p:cNvPr id="4" name="Text Placeholder 3">
            <a:extLst>
              <a:ext uri="{FF2B5EF4-FFF2-40B4-BE49-F238E27FC236}">
                <a16:creationId xmlns:a16="http://schemas.microsoft.com/office/drawing/2014/main" id="{2122763F-2474-4878-B4A4-D56202F55CD2}"/>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2553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0D30-F325-404A-A1A6-41344CF6E2EC}"/>
              </a:ext>
            </a:extLst>
          </p:cNvPr>
          <p:cNvSpPr>
            <a:spLocks noGrp="1"/>
          </p:cNvSpPr>
          <p:nvPr>
            <p:ph type="title"/>
          </p:nvPr>
        </p:nvSpPr>
        <p:spPr/>
        <p:txBody>
          <a:bodyPr/>
          <a:lstStyle/>
          <a:p>
            <a:r>
              <a:rPr lang="en-US"/>
              <a:t>Overall All Posts Table | All Pages - 6 of 23</a:t>
            </a:r>
          </a:p>
        </p:txBody>
      </p:sp>
      <p:graphicFrame>
        <p:nvGraphicFramePr>
          <p:cNvPr id="5" name="Table Placeholder 4">
            <a:extLst>
              <a:ext uri="{FF2B5EF4-FFF2-40B4-BE49-F238E27FC236}">
                <a16:creationId xmlns:a16="http://schemas.microsoft.com/office/drawing/2014/main" id="{BC079B22-E8E0-4BDF-8B12-FB3888AEFDA6}"/>
              </a:ext>
            </a:extLst>
          </p:cNvPr>
          <p:cNvGraphicFramePr>
            <a:graphicFrameLocks noGrp="1"/>
          </p:cNvGraphicFramePr>
          <p:nvPr>
            <p:ph type="tbl" sz="quarter" idx="13"/>
            <p:extLst>
              <p:ext uri="{D42A27DB-BD31-4B8C-83A1-F6EECF244321}">
                <p14:modId xmlns:p14="http://schemas.microsoft.com/office/powerpoint/2010/main" val="3755839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59672410"/>
                    </a:ext>
                  </a:extLst>
                </a:gridCol>
                <a:gridCol w="822960">
                  <a:extLst>
                    <a:ext uri="{9D8B030D-6E8A-4147-A177-3AD203B41FA5}">
                      <a16:colId xmlns:a16="http://schemas.microsoft.com/office/drawing/2014/main" val="2128020061"/>
                    </a:ext>
                  </a:extLst>
                </a:gridCol>
                <a:gridCol w="822960">
                  <a:extLst>
                    <a:ext uri="{9D8B030D-6E8A-4147-A177-3AD203B41FA5}">
                      <a16:colId xmlns:a16="http://schemas.microsoft.com/office/drawing/2014/main" val="1112882658"/>
                    </a:ext>
                  </a:extLst>
                </a:gridCol>
                <a:gridCol w="1399032">
                  <a:extLst>
                    <a:ext uri="{9D8B030D-6E8A-4147-A177-3AD203B41FA5}">
                      <a16:colId xmlns:a16="http://schemas.microsoft.com/office/drawing/2014/main" val="200332333"/>
                    </a:ext>
                  </a:extLst>
                </a:gridCol>
                <a:gridCol w="905256">
                  <a:extLst>
                    <a:ext uri="{9D8B030D-6E8A-4147-A177-3AD203B41FA5}">
                      <a16:colId xmlns:a16="http://schemas.microsoft.com/office/drawing/2014/main" val="3697447384"/>
                    </a:ext>
                  </a:extLst>
                </a:gridCol>
                <a:gridCol w="822960">
                  <a:extLst>
                    <a:ext uri="{9D8B030D-6E8A-4147-A177-3AD203B41FA5}">
                      <a16:colId xmlns:a16="http://schemas.microsoft.com/office/drawing/2014/main" val="1156538063"/>
                    </a:ext>
                  </a:extLst>
                </a:gridCol>
                <a:gridCol w="658368">
                  <a:extLst>
                    <a:ext uri="{9D8B030D-6E8A-4147-A177-3AD203B41FA5}">
                      <a16:colId xmlns:a16="http://schemas.microsoft.com/office/drawing/2014/main" val="2946115554"/>
                    </a:ext>
                  </a:extLst>
                </a:gridCol>
                <a:gridCol w="658368">
                  <a:extLst>
                    <a:ext uri="{9D8B030D-6E8A-4147-A177-3AD203B41FA5}">
                      <a16:colId xmlns:a16="http://schemas.microsoft.com/office/drawing/2014/main" val="979364918"/>
                    </a:ext>
                  </a:extLst>
                </a:gridCol>
                <a:gridCol w="658368">
                  <a:extLst>
                    <a:ext uri="{9D8B030D-6E8A-4147-A177-3AD203B41FA5}">
                      <a16:colId xmlns:a16="http://schemas.microsoft.com/office/drawing/2014/main" val="3635467416"/>
                    </a:ext>
                  </a:extLst>
                </a:gridCol>
                <a:gridCol w="658368">
                  <a:extLst>
                    <a:ext uri="{9D8B030D-6E8A-4147-A177-3AD203B41FA5}">
                      <a16:colId xmlns:a16="http://schemas.microsoft.com/office/drawing/2014/main" val="2195674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82845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13:45:34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Har du en gammal tandlös sågklinga över? En smörknivsslö kapskiva? Varför inte svänga ihop en ursnygg klocka till helgen? #HiltiLifeHacks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https://scontent.xx.fbcdn.net/v/t15.5256-10/s720x720/46319626_686320211768544_995218208237551616_n.jpg?_nc_cat=109&amp;_nc_ht=scontent.xx&amp;oh=377ae494ad804e347f1e0e21464bce25&amp;oe=5CA57D4C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http://www.facebook.com/permalink.php?story_fbid=1980181832057822&amp;id=798437783565572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6348802"/>
                  </a:ext>
                </a:extLst>
              </a:tr>
            </a:tbl>
          </a:graphicData>
        </a:graphic>
      </p:graphicFrame>
      <p:sp>
        <p:nvSpPr>
          <p:cNvPr id="4" name="Text Placeholder 3">
            <a:extLst>
              <a:ext uri="{FF2B5EF4-FFF2-40B4-BE49-F238E27FC236}">
                <a16:creationId xmlns:a16="http://schemas.microsoft.com/office/drawing/2014/main" id="{98E4F5A6-8222-4B04-A239-2420441A3780}"/>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839561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2A750-8C4D-499A-977C-5F84EED892DC}"/>
              </a:ext>
            </a:extLst>
          </p:cNvPr>
          <p:cNvSpPr>
            <a:spLocks noGrp="1"/>
          </p:cNvSpPr>
          <p:nvPr>
            <p:ph type="title"/>
          </p:nvPr>
        </p:nvSpPr>
        <p:spPr/>
        <p:txBody>
          <a:bodyPr/>
          <a:lstStyle/>
          <a:p>
            <a:r>
              <a:rPr lang="en-US"/>
              <a:t>Overall All Posts Table | All Pages - 7 of 23</a:t>
            </a:r>
          </a:p>
        </p:txBody>
      </p:sp>
      <p:graphicFrame>
        <p:nvGraphicFramePr>
          <p:cNvPr id="5" name="Table Placeholder 4">
            <a:extLst>
              <a:ext uri="{FF2B5EF4-FFF2-40B4-BE49-F238E27FC236}">
                <a16:creationId xmlns:a16="http://schemas.microsoft.com/office/drawing/2014/main" id="{4F461299-A877-4B9D-B4A6-FA3B3EC405F0}"/>
              </a:ext>
            </a:extLst>
          </p:cNvPr>
          <p:cNvGraphicFramePr>
            <a:graphicFrameLocks noGrp="1"/>
          </p:cNvGraphicFramePr>
          <p:nvPr>
            <p:ph type="tbl" sz="quarter" idx="13"/>
            <p:extLst>
              <p:ext uri="{D42A27DB-BD31-4B8C-83A1-F6EECF244321}">
                <p14:modId xmlns:p14="http://schemas.microsoft.com/office/powerpoint/2010/main" val="383230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52688245"/>
                    </a:ext>
                  </a:extLst>
                </a:gridCol>
                <a:gridCol w="822960">
                  <a:extLst>
                    <a:ext uri="{9D8B030D-6E8A-4147-A177-3AD203B41FA5}">
                      <a16:colId xmlns:a16="http://schemas.microsoft.com/office/drawing/2014/main" val="160383868"/>
                    </a:ext>
                  </a:extLst>
                </a:gridCol>
                <a:gridCol w="822960">
                  <a:extLst>
                    <a:ext uri="{9D8B030D-6E8A-4147-A177-3AD203B41FA5}">
                      <a16:colId xmlns:a16="http://schemas.microsoft.com/office/drawing/2014/main" val="3775596878"/>
                    </a:ext>
                  </a:extLst>
                </a:gridCol>
                <a:gridCol w="1399032">
                  <a:extLst>
                    <a:ext uri="{9D8B030D-6E8A-4147-A177-3AD203B41FA5}">
                      <a16:colId xmlns:a16="http://schemas.microsoft.com/office/drawing/2014/main" val="414661302"/>
                    </a:ext>
                  </a:extLst>
                </a:gridCol>
                <a:gridCol w="905256">
                  <a:extLst>
                    <a:ext uri="{9D8B030D-6E8A-4147-A177-3AD203B41FA5}">
                      <a16:colId xmlns:a16="http://schemas.microsoft.com/office/drawing/2014/main" val="4194360860"/>
                    </a:ext>
                  </a:extLst>
                </a:gridCol>
                <a:gridCol w="822960">
                  <a:extLst>
                    <a:ext uri="{9D8B030D-6E8A-4147-A177-3AD203B41FA5}">
                      <a16:colId xmlns:a16="http://schemas.microsoft.com/office/drawing/2014/main" val="67307628"/>
                    </a:ext>
                  </a:extLst>
                </a:gridCol>
                <a:gridCol w="658368">
                  <a:extLst>
                    <a:ext uri="{9D8B030D-6E8A-4147-A177-3AD203B41FA5}">
                      <a16:colId xmlns:a16="http://schemas.microsoft.com/office/drawing/2014/main" val="3912665919"/>
                    </a:ext>
                  </a:extLst>
                </a:gridCol>
                <a:gridCol w="658368">
                  <a:extLst>
                    <a:ext uri="{9D8B030D-6E8A-4147-A177-3AD203B41FA5}">
                      <a16:colId xmlns:a16="http://schemas.microsoft.com/office/drawing/2014/main" val="857779100"/>
                    </a:ext>
                  </a:extLst>
                </a:gridCol>
                <a:gridCol w="658368">
                  <a:extLst>
                    <a:ext uri="{9D8B030D-6E8A-4147-A177-3AD203B41FA5}">
                      <a16:colId xmlns:a16="http://schemas.microsoft.com/office/drawing/2014/main" val="4201621906"/>
                    </a:ext>
                  </a:extLst>
                </a:gridCol>
                <a:gridCol w="658368">
                  <a:extLst>
                    <a:ext uri="{9D8B030D-6E8A-4147-A177-3AD203B41FA5}">
                      <a16:colId xmlns:a16="http://schemas.microsoft.com/office/drawing/2014/main" val="230845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4444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12:02:37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mn-lt"/>
                          <a:ea typeface="+mn-ea"/>
                          <a:cs typeface="+mn-cs"/>
                        </a:rPr>
                        <a:t>Har du forbrugsvarer rundt omkring som du ikke længere har brug for? Hvorfor ikke være kreativ og lave et ur ud af dem? Se videoen forneden⚙️🔩 😉! 
Har du andre kreative måder at bruge dit værktøj og materiel på? Lad os høre hvad du kan finde på af skøre påfund, også kan du være heldig at vi sender dig en præmie🎉😊..  
#HiltiLifeHacks
Læs mere om Hilti Life Hacks her: http://hilti.link/E9J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https://scontent.xx.fbcdn.net/v/t15.5256-10/s720x720/46773695_192068035078907_7762896385266941952_n.jpg?_nc_cat=102&amp;_nc_ht=scontent.xx&amp;oh=f3b8bd116dd16f74e653c4618852fc88&amp;oe=5CADEDAE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http://www.facebook.com/permalink.php?story_fbid=2032268357064677&amp;id=1654198884871628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1641757"/>
                  </a:ext>
                </a:extLst>
              </a:tr>
            </a:tbl>
          </a:graphicData>
        </a:graphic>
      </p:graphicFrame>
      <p:sp>
        <p:nvSpPr>
          <p:cNvPr id="4" name="Text Placeholder 3">
            <a:extLst>
              <a:ext uri="{FF2B5EF4-FFF2-40B4-BE49-F238E27FC236}">
                <a16:creationId xmlns:a16="http://schemas.microsoft.com/office/drawing/2014/main" id="{156E7118-0F83-4E30-A60F-79D853F1278C}"/>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323145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8CC22-6902-4B2F-AD27-8BA53653E9F4}"/>
              </a:ext>
            </a:extLst>
          </p:cNvPr>
          <p:cNvSpPr>
            <a:spLocks noGrp="1"/>
          </p:cNvSpPr>
          <p:nvPr>
            <p:ph type="title"/>
          </p:nvPr>
        </p:nvSpPr>
        <p:spPr/>
        <p:txBody>
          <a:bodyPr/>
          <a:lstStyle/>
          <a:p>
            <a:r>
              <a:rPr lang="en-US"/>
              <a:t>Overall All Posts Table | All Pages - 8 of 23</a:t>
            </a:r>
          </a:p>
        </p:txBody>
      </p:sp>
      <p:graphicFrame>
        <p:nvGraphicFramePr>
          <p:cNvPr id="5" name="Table Placeholder 4">
            <a:extLst>
              <a:ext uri="{FF2B5EF4-FFF2-40B4-BE49-F238E27FC236}">
                <a16:creationId xmlns:a16="http://schemas.microsoft.com/office/drawing/2014/main" id="{662035E6-4C21-41B8-80DC-2250501E2A58}"/>
              </a:ext>
            </a:extLst>
          </p:cNvPr>
          <p:cNvGraphicFramePr>
            <a:graphicFrameLocks noGrp="1"/>
          </p:cNvGraphicFramePr>
          <p:nvPr>
            <p:ph type="tbl" sz="quarter" idx="13"/>
            <p:extLst>
              <p:ext uri="{D42A27DB-BD31-4B8C-83A1-F6EECF244321}">
                <p14:modId xmlns:p14="http://schemas.microsoft.com/office/powerpoint/2010/main" val="314161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10376297"/>
                    </a:ext>
                  </a:extLst>
                </a:gridCol>
                <a:gridCol w="822960">
                  <a:extLst>
                    <a:ext uri="{9D8B030D-6E8A-4147-A177-3AD203B41FA5}">
                      <a16:colId xmlns:a16="http://schemas.microsoft.com/office/drawing/2014/main" val="1243834992"/>
                    </a:ext>
                  </a:extLst>
                </a:gridCol>
                <a:gridCol w="822960">
                  <a:extLst>
                    <a:ext uri="{9D8B030D-6E8A-4147-A177-3AD203B41FA5}">
                      <a16:colId xmlns:a16="http://schemas.microsoft.com/office/drawing/2014/main" val="367567831"/>
                    </a:ext>
                  </a:extLst>
                </a:gridCol>
                <a:gridCol w="1399032">
                  <a:extLst>
                    <a:ext uri="{9D8B030D-6E8A-4147-A177-3AD203B41FA5}">
                      <a16:colId xmlns:a16="http://schemas.microsoft.com/office/drawing/2014/main" val="1785673617"/>
                    </a:ext>
                  </a:extLst>
                </a:gridCol>
                <a:gridCol w="905256">
                  <a:extLst>
                    <a:ext uri="{9D8B030D-6E8A-4147-A177-3AD203B41FA5}">
                      <a16:colId xmlns:a16="http://schemas.microsoft.com/office/drawing/2014/main" val="2376503835"/>
                    </a:ext>
                  </a:extLst>
                </a:gridCol>
                <a:gridCol w="822960">
                  <a:extLst>
                    <a:ext uri="{9D8B030D-6E8A-4147-A177-3AD203B41FA5}">
                      <a16:colId xmlns:a16="http://schemas.microsoft.com/office/drawing/2014/main" val="624555803"/>
                    </a:ext>
                  </a:extLst>
                </a:gridCol>
                <a:gridCol w="658368">
                  <a:extLst>
                    <a:ext uri="{9D8B030D-6E8A-4147-A177-3AD203B41FA5}">
                      <a16:colId xmlns:a16="http://schemas.microsoft.com/office/drawing/2014/main" val="1874337836"/>
                    </a:ext>
                  </a:extLst>
                </a:gridCol>
                <a:gridCol w="658368">
                  <a:extLst>
                    <a:ext uri="{9D8B030D-6E8A-4147-A177-3AD203B41FA5}">
                      <a16:colId xmlns:a16="http://schemas.microsoft.com/office/drawing/2014/main" val="3014128294"/>
                    </a:ext>
                  </a:extLst>
                </a:gridCol>
                <a:gridCol w="658368">
                  <a:extLst>
                    <a:ext uri="{9D8B030D-6E8A-4147-A177-3AD203B41FA5}">
                      <a16:colId xmlns:a16="http://schemas.microsoft.com/office/drawing/2014/main" val="831277038"/>
                    </a:ext>
                  </a:extLst>
                </a:gridCol>
                <a:gridCol w="658368">
                  <a:extLst>
                    <a:ext uri="{9D8B030D-6E8A-4147-A177-3AD203B41FA5}">
                      <a16:colId xmlns:a16="http://schemas.microsoft.com/office/drawing/2014/main" val="172862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68619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Great Britain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11:43:56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#HiltiBlog
Last month, as part of our behind the scenes blog series we chatted to our friends over at SMD Ltd, who specialise in structural floor and roof solutions.
Check out how they’re using their 75+ Hilti tool fleet in our blog: http://hilti.to/bkl74e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https://media.licdn.com/dms/image/C4D22AQGYrDw7NvOlAg/feedshare-shrink_8192/0?e=1544850000&amp;v=beta&amp;t=nbJ7zMVvDznlzxHfrtdYshNI-F1JbdtK8DW6WKusLjc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https://www.linkedin.com/feed/update/urn:li:activity:6476757989188464640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0.4249 %</a:t>
                      </a:r>
                    </a:p>
                  </a:txBody>
                  <a:tcPr/>
                </a:tc>
                <a:extLst>
                  <a:ext uri="{0D108BD9-81ED-4DB2-BD59-A6C34878D82A}">
                    <a16:rowId xmlns:a16="http://schemas.microsoft.com/office/drawing/2014/main" val="320970174"/>
                  </a:ext>
                </a:extLst>
              </a:tr>
            </a:tbl>
          </a:graphicData>
        </a:graphic>
      </p:graphicFrame>
      <p:sp>
        <p:nvSpPr>
          <p:cNvPr id="4" name="Text Placeholder 3">
            <a:extLst>
              <a:ext uri="{FF2B5EF4-FFF2-40B4-BE49-F238E27FC236}">
                <a16:creationId xmlns:a16="http://schemas.microsoft.com/office/drawing/2014/main" id="{C69DDD54-C40E-480F-96C6-B3368A2A2612}"/>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070276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D66B6-FA07-49B4-90C3-D1A5B464D079}"/>
              </a:ext>
            </a:extLst>
          </p:cNvPr>
          <p:cNvSpPr>
            <a:spLocks noGrp="1"/>
          </p:cNvSpPr>
          <p:nvPr>
            <p:ph type="title"/>
          </p:nvPr>
        </p:nvSpPr>
        <p:spPr/>
        <p:txBody>
          <a:bodyPr/>
          <a:lstStyle/>
          <a:p>
            <a:r>
              <a:rPr lang="en-US"/>
              <a:t>Overall All Posts Table | All Pages - 9 of 23</a:t>
            </a:r>
          </a:p>
        </p:txBody>
      </p:sp>
      <p:graphicFrame>
        <p:nvGraphicFramePr>
          <p:cNvPr id="5" name="Table Placeholder 4">
            <a:extLst>
              <a:ext uri="{FF2B5EF4-FFF2-40B4-BE49-F238E27FC236}">
                <a16:creationId xmlns:a16="http://schemas.microsoft.com/office/drawing/2014/main" id="{F0551FEB-AD05-429A-89ED-951C6ECBA842}"/>
              </a:ext>
            </a:extLst>
          </p:cNvPr>
          <p:cNvGraphicFramePr>
            <a:graphicFrameLocks noGrp="1"/>
          </p:cNvGraphicFramePr>
          <p:nvPr>
            <p:ph type="tbl" sz="quarter" idx="13"/>
            <p:extLst>
              <p:ext uri="{D42A27DB-BD31-4B8C-83A1-F6EECF244321}">
                <p14:modId xmlns:p14="http://schemas.microsoft.com/office/powerpoint/2010/main" val="222949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11459597"/>
                    </a:ext>
                  </a:extLst>
                </a:gridCol>
                <a:gridCol w="822960">
                  <a:extLst>
                    <a:ext uri="{9D8B030D-6E8A-4147-A177-3AD203B41FA5}">
                      <a16:colId xmlns:a16="http://schemas.microsoft.com/office/drawing/2014/main" val="4223489088"/>
                    </a:ext>
                  </a:extLst>
                </a:gridCol>
                <a:gridCol w="822960">
                  <a:extLst>
                    <a:ext uri="{9D8B030D-6E8A-4147-A177-3AD203B41FA5}">
                      <a16:colId xmlns:a16="http://schemas.microsoft.com/office/drawing/2014/main" val="3608559990"/>
                    </a:ext>
                  </a:extLst>
                </a:gridCol>
                <a:gridCol w="1399032">
                  <a:extLst>
                    <a:ext uri="{9D8B030D-6E8A-4147-A177-3AD203B41FA5}">
                      <a16:colId xmlns:a16="http://schemas.microsoft.com/office/drawing/2014/main" val="2531515471"/>
                    </a:ext>
                  </a:extLst>
                </a:gridCol>
                <a:gridCol w="905256">
                  <a:extLst>
                    <a:ext uri="{9D8B030D-6E8A-4147-A177-3AD203B41FA5}">
                      <a16:colId xmlns:a16="http://schemas.microsoft.com/office/drawing/2014/main" val="2601601267"/>
                    </a:ext>
                  </a:extLst>
                </a:gridCol>
                <a:gridCol w="822960">
                  <a:extLst>
                    <a:ext uri="{9D8B030D-6E8A-4147-A177-3AD203B41FA5}">
                      <a16:colId xmlns:a16="http://schemas.microsoft.com/office/drawing/2014/main" val="602734837"/>
                    </a:ext>
                  </a:extLst>
                </a:gridCol>
                <a:gridCol w="658368">
                  <a:extLst>
                    <a:ext uri="{9D8B030D-6E8A-4147-A177-3AD203B41FA5}">
                      <a16:colId xmlns:a16="http://schemas.microsoft.com/office/drawing/2014/main" val="3514025983"/>
                    </a:ext>
                  </a:extLst>
                </a:gridCol>
                <a:gridCol w="658368">
                  <a:extLst>
                    <a:ext uri="{9D8B030D-6E8A-4147-A177-3AD203B41FA5}">
                      <a16:colId xmlns:a16="http://schemas.microsoft.com/office/drawing/2014/main" val="2963986308"/>
                    </a:ext>
                  </a:extLst>
                </a:gridCol>
                <a:gridCol w="658368">
                  <a:extLst>
                    <a:ext uri="{9D8B030D-6E8A-4147-A177-3AD203B41FA5}">
                      <a16:colId xmlns:a16="http://schemas.microsoft.com/office/drawing/2014/main" val="3942820402"/>
                    </a:ext>
                  </a:extLst>
                </a:gridCol>
                <a:gridCol w="658368">
                  <a:extLst>
                    <a:ext uri="{9D8B030D-6E8A-4147-A177-3AD203B41FA5}">
                      <a16:colId xmlns:a16="http://schemas.microsoft.com/office/drawing/2014/main" val="9045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72850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10:09:31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🛠️Have you got some inserts lying around that you no longer need? Why not be creative and make an inserts clock? Check out the video below!
On a similar note, what do you think would be a great Hilti life hack? Best Ideas will be sent some winter Hilti goodies.😍
#HiltiLifeHacks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https://scontent.xx.fbcdn.net/v/t15.5256-10/s720x720/46718389_534044933738445_5258389689546571776_n.jpg?_nc_cat=100&amp;_nc_ht=scontent.xx&amp;oh=0202ab8851892092900e7ac198fc4b33&amp;oe=5C63DBC4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http://www.facebook.com/permalink.php?story_fbid=2183119928617650&amp;id=1741088759487438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9901747"/>
                  </a:ext>
                </a:extLst>
              </a:tr>
            </a:tbl>
          </a:graphicData>
        </a:graphic>
      </p:graphicFrame>
      <p:sp>
        <p:nvSpPr>
          <p:cNvPr id="4" name="Text Placeholder 3">
            <a:extLst>
              <a:ext uri="{FF2B5EF4-FFF2-40B4-BE49-F238E27FC236}">
                <a16:creationId xmlns:a16="http://schemas.microsoft.com/office/drawing/2014/main" id="{BD4E83F9-D885-429B-B2D5-800C8420FF56}"/>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449714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2482-17F6-4D91-9D44-F0904804CCB8}"/>
              </a:ext>
            </a:extLst>
          </p:cNvPr>
          <p:cNvSpPr>
            <a:spLocks noGrp="1"/>
          </p:cNvSpPr>
          <p:nvPr>
            <p:ph type="title"/>
          </p:nvPr>
        </p:nvSpPr>
        <p:spPr/>
        <p:txBody>
          <a:bodyPr/>
          <a:lstStyle/>
          <a:p>
            <a:r>
              <a:rPr lang="en-US"/>
              <a:t>Overall All Posts Table | All Pages - 10 of 23</a:t>
            </a:r>
          </a:p>
        </p:txBody>
      </p:sp>
      <p:graphicFrame>
        <p:nvGraphicFramePr>
          <p:cNvPr id="5" name="Table Placeholder 4">
            <a:extLst>
              <a:ext uri="{FF2B5EF4-FFF2-40B4-BE49-F238E27FC236}">
                <a16:creationId xmlns:a16="http://schemas.microsoft.com/office/drawing/2014/main" id="{6E3CF673-0967-4C02-9D37-2D2FFB9789CB}"/>
              </a:ext>
            </a:extLst>
          </p:cNvPr>
          <p:cNvGraphicFramePr>
            <a:graphicFrameLocks noGrp="1"/>
          </p:cNvGraphicFramePr>
          <p:nvPr>
            <p:ph type="tbl" sz="quarter" idx="13"/>
            <p:extLst>
              <p:ext uri="{D42A27DB-BD31-4B8C-83A1-F6EECF244321}">
                <p14:modId xmlns:p14="http://schemas.microsoft.com/office/powerpoint/2010/main" val="169057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55622975"/>
                    </a:ext>
                  </a:extLst>
                </a:gridCol>
                <a:gridCol w="822960">
                  <a:extLst>
                    <a:ext uri="{9D8B030D-6E8A-4147-A177-3AD203B41FA5}">
                      <a16:colId xmlns:a16="http://schemas.microsoft.com/office/drawing/2014/main" val="46422079"/>
                    </a:ext>
                  </a:extLst>
                </a:gridCol>
                <a:gridCol w="822960">
                  <a:extLst>
                    <a:ext uri="{9D8B030D-6E8A-4147-A177-3AD203B41FA5}">
                      <a16:colId xmlns:a16="http://schemas.microsoft.com/office/drawing/2014/main" val="3843464822"/>
                    </a:ext>
                  </a:extLst>
                </a:gridCol>
                <a:gridCol w="1399032">
                  <a:extLst>
                    <a:ext uri="{9D8B030D-6E8A-4147-A177-3AD203B41FA5}">
                      <a16:colId xmlns:a16="http://schemas.microsoft.com/office/drawing/2014/main" val="330912387"/>
                    </a:ext>
                  </a:extLst>
                </a:gridCol>
                <a:gridCol w="905256">
                  <a:extLst>
                    <a:ext uri="{9D8B030D-6E8A-4147-A177-3AD203B41FA5}">
                      <a16:colId xmlns:a16="http://schemas.microsoft.com/office/drawing/2014/main" val="3284571741"/>
                    </a:ext>
                  </a:extLst>
                </a:gridCol>
                <a:gridCol w="822960">
                  <a:extLst>
                    <a:ext uri="{9D8B030D-6E8A-4147-A177-3AD203B41FA5}">
                      <a16:colId xmlns:a16="http://schemas.microsoft.com/office/drawing/2014/main" val="2554405937"/>
                    </a:ext>
                  </a:extLst>
                </a:gridCol>
                <a:gridCol w="658368">
                  <a:extLst>
                    <a:ext uri="{9D8B030D-6E8A-4147-A177-3AD203B41FA5}">
                      <a16:colId xmlns:a16="http://schemas.microsoft.com/office/drawing/2014/main" val="2638944064"/>
                    </a:ext>
                  </a:extLst>
                </a:gridCol>
                <a:gridCol w="658368">
                  <a:extLst>
                    <a:ext uri="{9D8B030D-6E8A-4147-A177-3AD203B41FA5}">
                      <a16:colId xmlns:a16="http://schemas.microsoft.com/office/drawing/2014/main" val="2969269671"/>
                    </a:ext>
                  </a:extLst>
                </a:gridCol>
                <a:gridCol w="658368">
                  <a:extLst>
                    <a:ext uri="{9D8B030D-6E8A-4147-A177-3AD203B41FA5}">
                      <a16:colId xmlns:a16="http://schemas.microsoft.com/office/drawing/2014/main" val="2259440297"/>
                    </a:ext>
                  </a:extLst>
                </a:gridCol>
                <a:gridCol w="658368">
                  <a:extLst>
                    <a:ext uri="{9D8B030D-6E8A-4147-A177-3AD203B41FA5}">
                      <a16:colId xmlns:a16="http://schemas.microsoft.com/office/drawing/2014/main" val="213203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0494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09:44:04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Last month, as part of our behind the scenes blog series we chatted to our friends over at @SMD_Ltd, who specialise in structural floor and roof solutions.
Check out how they're using their 75+ Hilti tool fleet in our blog: https://t.co/5HQXW7GCWo
#Hilti #Blog #Construction https://t.co/oWHM2IVEwe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https://twitter.com/HiltiGB/status/1070962132378902528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2908138"/>
                  </a:ext>
                </a:extLst>
              </a:tr>
            </a:tbl>
          </a:graphicData>
        </a:graphic>
      </p:graphicFrame>
      <p:sp>
        <p:nvSpPr>
          <p:cNvPr id="4" name="Text Placeholder 3">
            <a:extLst>
              <a:ext uri="{FF2B5EF4-FFF2-40B4-BE49-F238E27FC236}">
                <a16:creationId xmlns:a16="http://schemas.microsoft.com/office/drawing/2014/main" id="{3D6EC5DD-EE01-471F-8D93-6564C662BE02}"/>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781750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DD42-0465-4178-87F6-F608B7ADC47C}"/>
              </a:ext>
            </a:extLst>
          </p:cNvPr>
          <p:cNvSpPr>
            <a:spLocks noGrp="1"/>
          </p:cNvSpPr>
          <p:nvPr>
            <p:ph type="title"/>
          </p:nvPr>
        </p:nvSpPr>
        <p:spPr/>
        <p:txBody>
          <a:bodyPr/>
          <a:lstStyle/>
          <a:p>
            <a:r>
              <a:rPr lang="en-US"/>
              <a:t>Overall All Posts Table | All Pages - 11 of 23</a:t>
            </a:r>
          </a:p>
        </p:txBody>
      </p:sp>
      <p:graphicFrame>
        <p:nvGraphicFramePr>
          <p:cNvPr id="5" name="Table Placeholder 4">
            <a:extLst>
              <a:ext uri="{FF2B5EF4-FFF2-40B4-BE49-F238E27FC236}">
                <a16:creationId xmlns:a16="http://schemas.microsoft.com/office/drawing/2014/main" id="{A9A76FDD-3AB9-4432-9865-18981B404DC6}"/>
              </a:ext>
            </a:extLst>
          </p:cNvPr>
          <p:cNvGraphicFramePr>
            <a:graphicFrameLocks noGrp="1"/>
          </p:cNvGraphicFramePr>
          <p:nvPr>
            <p:ph type="tbl" sz="quarter" idx="13"/>
            <p:extLst>
              <p:ext uri="{D42A27DB-BD31-4B8C-83A1-F6EECF244321}">
                <p14:modId xmlns:p14="http://schemas.microsoft.com/office/powerpoint/2010/main" val="2141188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96199341"/>
                    </a:ext>
                  </a:extLst>
                </a:gridCol>
                <a:gridCol w="822960">
                  <a:extLst>
                    <a:ext uri="{9D8B030D-6E8A-4147-A177-3AD203B41FA5}">
                      <a16:colId xmlns:a16="http://schemas.microsoft.com/office/drawing/2014/main" val="1485517630"/>
                    </a:ext>
                  </a:extLst>
                </a:gridCol>
                <a:gridCol w="822960">
                  <a:extLst>
                    <a:ext uri="{9D8B030D-6E8A-4147-A177-3AD203B41FA5}">
                      <a16:colId xmlns:a16="http://schemas.microsoft.com/office/drawing/2014/main" val="158013881"/>
                    </a:ext>
                  </a:extLst>
                </a:gridCol>
                <a:gridCol w="1399032">
                  <a:extLst>
                    <a:ext uri="{9D8B030D-6E8A-4147-A177-3AD203B41FA5}">
                      <a16:colId xmlns:a16="http://schemas.microsoft.com/office/drawing/2014/main" val="3643079924"/>
                    </a:ext>
                  </a:extLst>
                </a:gridCol>
                <a:gridCol w="905256">
                  <a:extLst>
                    <a:ext uri="{9D8B030D-6E8A-4147-A177-3AD203B41FA5}">
                      <a16:colId xmlns:a16="http://schemas.microsoft.com/office/drawing/2014/main" val="2745296985"/>
                    </a:ext>
                  </a:extLst>
                </a:gridCol>
                <a:gridCol w="822960">
                  <a:extLst>
                    <a:ext uri="{9D8B030D-6E8A-4147-A177-3AD203B41FA5}">
                      <a16:colId xmlns:a16="http://schemas.microsoft.com/office/drawing/2014/main" val="3841911699"/>
                    </a:ext>
                  </a:extLst>
                </a:gridCol>
                <a:gridCol w="658368">
                  <a:extLst>
                    <a:ext uri="{9D8B030D-6E8A-4147-A177-3AD203B41FA5}">
                      <a16:colId xmlns:a16="http://schemas.microsoft.com/office/drawing/2014/main" val="1518599131"/>
                    </a:ext>
                  </a:extLst>
                </a:gridCol>
                <a:gridCol w="658368">
                  <a:extLst>
                    <a:ext uri="{9D8B030D-6E8A-4147-A177-3AD203B41FA5}">
                      <a16:colId xmlns:a16="http://schemas.microsoft.com/office/drawing/2014/main" val="1729119805"/>
                    </a:ext>
                  </a:extLst>
                </a:gridCol>
                <a:gridCol w="658368">
                  <a:extLst>
                    <a:ext uri="{9D8B030D-6E8A-4147-A177-3AD203B41FA5}">
                      <a16:colId xmlns:a16="http://schemas.microsoft.com/office/drawing/2014/main" val="272738404"/>
                    </a:ext>
                  </a:extLst>
                </a:gridCol>
                <a:gridCol w="658368">
                  <a:extLst>
                    <a:ext uri="{9D8B030D-6E8A-4147-A177-3AD203B41FA5}">
                      <a16:colId xmlns:a16="http://schemas.microsoft.com/office/drawing/2014/main" val="117505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65239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09:22:21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Have you got some inserts lying around that you no longer need? Why not be creative and make an inserts clock? 
What do you think would be a great Hilti life hack? 
Let us know what you think and some festive freebies could be on the way to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https://scontent.xx.fbcdn.net/v/t15.5256-10/s720x720/47118321_329196794339453_5750284988218081280_n.jpg?_nc_cat=101&amp;_nc_ht=scontent.xx&amp;oh=c5c1c953a14ba7c7182b0aa6a955467d&amp;oe=5C94C061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http://www.facebook.com/permalink.php?story_fbid=2081906681870239&amp;id=349268791800712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5337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08:08:01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 Sweco!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http://resources.mynewsdesk.com/image/upload/t_open_graph_image/pm9yb7ludo1l4iwxga6z.jpg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https://www.linkedin.com/feed/update/urn:li:activity:6476703649090269184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189135"/>
                  </a:ext>
                </a:extLst>
              </a:tr>
            </a:tbl>
          </a:graphicData>
        </a:graphic>
      </p:graphicFrame>
      <p:sp>
        <p:nvSpPr>
          <p:cNvPr id="4" name="Text Placeholder 3">
            <a:extLst>
              <a:ext uri="{FF2B5EF4-FFF2-40B4-BE49-F238E27FC236}">
                <a16:creationId xmlns:a16="http://schemas.microsoft.com/office/drawing/2014/main" id="{94ABF301-D5A5-4A8B-8A41-A0C4CF76BEFA}"/>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50787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1EC3-975C-48CE-ADF9-A240F047E949}"/>
              </a:ext>
            </a:extLst>
          </p:cNvPr>
          <p:cNvSpPr>
            <a:spLocks noGrp="1"/>
          </p:cNvSpPr>
          <p:nvPr>
            <p:ph type="title"/>
          </p:nvPr>
        </p:nvSpPr>
        <p:spPr/>
        <p:txBody>
          <a:bodyPr/>
          <a:lstStyle/>
          <a:p>
            <a:r>
              <a:rPr lang="en-US"/>
              <a:t>Overall All Posts Table | All Pages - 12 of 23</a:t>
            </a:r>
          </a:p>
        </p:txBody>
      </p:sp>
      <p:graphicFrame>
        <p:nvGraphicFramePr>
          <p:cNvPr id="5" name="Table Placeholder 4">
            <a:extLst>
              <a:ext uri="{FF2B5EF4-FFF2-40B4-BE49-F238E27FC236}">
                <a16:creationId xmlns:a16="http://schemas.microsoft.com/office/drawing/2014/main" id="{E98EE0DF-9B15-4262-902A-B5653BA26166}"/>
              </a:ext>
            </a:extLst>
          </p:cNvPr>
          <p:cNvGraphicFramePr>
            <a:graphicFrameLocks noGrp="1"/>
          </p:cNvGraphicFramePr>
          <p:nvPr>
            <p:ph type="tbl" sz="quarter" idx="13"/>
            <p:extLst>
              <p:ext uri="{D42A27DB-BD31-4B8C-83A1-F6EECF244321}">
                <p14:modId xmlns:p14="http://schemas.microsoft.com/office/powerpoint/2010/main" val="232167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54099391"/>
                    </a:ext>
                  </a:extLst>
                </a:gridCol>
                <a:gridCol w="822960">
                  <a:extLst>
                    <a:ext uri="{9D8B030D-6E8A-4147-A177-3AD203B41FA5}">
                      <a16:colId xmlns:a16="http://schemas.microsoft.com/office/drawing/2014/main" val="1952951595"/>
                    </a:ext>
                  </a:extLst>
                </a:gridCol>
                <a:gridCol w="822960">
                  <a:extLst>
                    <a:ext uri="{9D8B030D-6E8A-4147-A177-3AD203B41FA5}">
                      <a16:colId xmlns:a16="http://schemas.microsoft.com/office/drawing/2014/main" val="4202953544"/>
                    </a:ext>
                  </a:extLst>
                </a:gridCol>
                <a:gridCol w="1399032">
                  <a:extLst>
                    <a:ext uri="{9D8B030D-6E8A-4147-A177-3AD203B41FA5}">
                      <a16:colId xmlns:a16="http://schemas.microsoft.com/office/drawing/2014/main" val="3307584851"/>
                    </a:ext>
                  </a:extLst>
                </a:gridCol>
                <a:gridCol w="905256">
                  <a:extLst>
                    <a:ext uri="{9D8B030D-6E8A-4147-A177-3AD203B41FA5}">
                      <a16:colId xmlns:a16="http://schemas.microsoft.com/office/drawing/2014/main" val="456965213"/>
                    </a:ext>
                  </a:extLst>
                </a:gridCol>
                <a:gridCol w="822960">
                  <a:extLst>
                    <a:ext uri="{9D8B030D-6E8A-4147-A177-3AD203B41FA5}">
                      <a16:colId xmlns:a16="http://schemas.microsoft.com/office/drawing/2014/main" val="2784674734"/>
                    </a:ext>
                  </a:extLst>
                </a:gridCol>
                <a:gridCol w="658368">
                  <a:extLst>
                    <a:ext uri="{9D8B030D-6E8A-4147-A177-3AD203B41FA5}">
                      <a16:colId xmlns:a16="http://schemas.microsoft.com/office/drawing/2014/main" val="2976005150"/>
                    </a:ext>
                  </a:extLst>
                </a:gridCol>
                <a:gridCol w="658368">
                  <a:extLst>
                    <a:ext uri="{9D8B030D-6E8A-4147-A177-3AD203B41FA5}">
                      <a16:colId xmlns:a16="http://schemas.microsoft.com/office/drawing/2014/main" val="544212812"/>
                    </a:ext>
                  </a:extLst>
                </a:gridCol>
                <a:gridCol w="658368">
                  <a:extLst>
                    <a:ext uri="{9D8B030D-6E8A-4147-A177-3AD203B41FA5}">
                      <a16:colId xmlns:a16="http://schemas.microsoft.com/office/drawing/2014/main" val="2043987488"/>
                    </a:ext>
                  </a:extLst>
                </a:gridCol>
                <a:gridCol w="658368">
                  <a:extLst>
                    <a:ext uri="{9D8B030D-6E8A-4147-A177-3AD203B41FA5}">
                      <a16:colId xmlns:a16="http://schemas.microsoft.com/office/drawing/2014/main" val="135695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21399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Sverige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12/07/2018 07:00:27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Är du en sådan som alltid har koll?
Du vet vad som händer på era olika byggen, var era verktyg är och om tidsplanen på projekten är i fas. Här är tre tecken på att du är byggets superhjälte: http://hilti.link/E9X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https://image-store.slidesharecdn.com/11c574de-f23c-49a3-84b4-0769a45e689e-large.jpeg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https://www.linkedin.com/feed/update/urn:li:activity:6476686647915225088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4244288"/>
                  </a:ext>
                </a:extLst>
              </a:tr>
            </a:tbl>
          </a:graphicData>
        </a:graphic>
      </p:graphicFrame>
      <p:sp>
        <p:nvSpPr>
          <p:cNvPr id="4" name="Text Placeholder 3">
            <a:extLst>
              <a:ext uri="{FF2B5EF4-FFF2-40B4-BE49-F238E27FC236}">
                <a16:creationId xmlns:a16="http://schemas.microsoft.com/office/drawing/2014/main" id="{2D0060D0-C66A-419B-A04C-09D3267BF72B}"/>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953919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BAC8-7074-4920-BE8D-A78496A897CE}"/>
              </a:ext>
            </a:extLst>
          </p:cNvPr>
          <p:cNvSpPr>
            <a:spLocks noGrp="1"/>
          </p:cNvSpPr>
          <p:nvPr>
            <p:ph type="title"/>
          </p:nvPr>
        </p:nvSpPr>
        <p:spPr/>
        <p:txBody>
          <a:bodyPr/>
          <a:lstStyle/>
          <a:p>
            <a:r>
              <a:rPr lang="en-US"/>
              <a:t>Overall All Posts Table | All Pages - 13 of 23</a:t>
            </a:r>
          </a:p>
        </p:txBody>
      </p:sp>
      <p:graphicFrame>
        <p:nvGraphicFramePr>
          <p:cNvPr id="5" name="Table Placeholder 4">
            <a:extLst>
              <a:ext uri="{FF2B5EF4-FFF2-40B4-BE49-F238E27FC236}">
                <a16:creationId xmlns:a16="http://schemas.microsoft.com/office/drawing/2014/main" id="{DF06EDAD-ACD7-4A41-8E7F-B730F5E92759}"/>
              </a:ext>
            </a:extLst>
          </p:cNvPr>
          <p:cNvGraphicFramePr>
            <a:graphicFrameLocks noGrp="1"/>
          </p:cNvGraphicFramePr>
          <p:nvPr>
            <p:ph type="tbl" sz="quarter" idx="13"/>
            <p:extLst>
              <p:ext uri="{D42A27DB-BD31-4B8C-83A1-F6EECF244321}">
                <p14:modId xmlns:p14="http://schemas.microsoft.com/office/powerpoint/2010/main" val="361098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41163677"/>
                    </a:ext>
                  </a:extLst>
                </a:gridCol>
                <a:gridCol w="822960">
                  <a:extLst>
                    <a:ext uri="{9D8B030D-6E8A-4147-A177-3AD203B41FA5}">
                      <a16:colId xmlns:a16="http://schemas.microsoft.com/office/drawing/2014/main" val="4170090883"/>
                    </a:ext>
                  </a:extLst>
                </a:gridCol>
                <a:gridCol w="822960">
                  <a:extLst>
                    <a:ext uri="{9D8B030D-6E8A-4147-A177-3AD203B41FA5}">
                      <a16:colId xmlns:a16="http://schemas.microsoft.com/office/drawing/2014/main" val="1119775937"/>
                    </a:ext>
                  </a:extLst>
                </a:gridCol>
                <a:gridCol w="1399032">
                  <a:extLst>
                    <a:ext uri="{9D8B030D-6E8A-4147-A177-3AD203B41FA5}">
                      <a16:colId xmlns:a16="http://schemas.microsoft.com/office/drawing/2014/main" val="3823139997"/>
                    </a:ext>
                  </a:extLst>
                </a:gridCol>
                <a:gridCol w="905256">
                  <a:extLst>
                    <a:ext uri="{9D8B030D-6E8A-4147-A177-3AD203B41FA5}">
                      <a16:colId xmlns:a16="http://schemas.microsoft.com/office/drawing/2014/main" val="1586402574"/>
                    </a:ext>
                  </a:extLst>
                </a:gridCol>
                <a:gridCol w="822960">
                  <a:extLst>
                    <a:ext uri="{9D8B030D-6E8A-4147-A177-3AD203B41FA5}">
                      <a16:colId xmlns:a16="http://schemas.microsoft.com/office/drawing/2014/main" val="3781763360"/>
                    </a:ext>
                  </a:extLst>
                </a:gridCol>
                <a:gridCol w="658368">
                  <a:extLst>
                    <a:ext uri="{9D8B030D-6E8A-4147-A177-3AD203B41FA5}">
                      <a16:colId xmlns:a16="http://schemas.microsoft.com/office/drawing/2014/main" val="1997111108"/>
                    </a:ext>
                  </a:extLst>
                </a:gridCol>
                <a:gridCol w="658368">
                  <a:extLst>
                    <a:ext uri="{9D8B030D-6E8A-4147-A177-3AD203B41FA5}">
                      <a16:colId xmlns:a16="http://schemas.microsoft.com/office/drawing/2014/main" val="664357955"/>
                    </a:ext>
                  </a:extLst>
                </a:gridCol>
                <a:gridCol w="658368">
                  <a:extLst>
                    <a:ext uri="{9D8B030D-6E8A-4147-A177-3AD203B41FA5}">
                      <a16:colId xmlns:a16="http://schemas.microsoft.com/office/drawing/2014/main" val="3734028132"/>
                    </a:ext>
                  </a:extLst>
                </a:gridCol>
                <a:gridCol w="658368">
                  <a:extLst>
                    <a:ext uri="{9D8B030D-6E8A-4147-A177-3AD203B41FA5}">
                      <a16:colId xmlns:a16="http://schemas.microsoft.com/office/drawing/2014/main" val="1058168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89623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 but gold 😉 Who's got an older Hilti that's still going strong out there? Tell us in the comments! ⬇️
Let's see who sets the record for the oldest Hilti. 🙌
-----
Pic by @augmaticdisport. Thanks for sharing this awesome shot with us!
Featured tool: Hilti TE 55 hammer drill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https://scontent.xx.fbcdn.net/v/t1.0-9/q81/p720x720/47574395_10157965727284278_4606920369960386560_o.jpg?_nc_cat=105&amp;_nc_ht=scontent.xx&amp;oh=4b4592a56f97a4030306a413d1f88798&amp;oe=5CA94492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http://www.facebook.com/permalink.php?story_fbid=10157965727279278&amp;id=117202509277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extLst>
                  <a:ext uri="{0D108BD9-81ED-4DB2-BD59-A6C34878D82A}">
                    <a16:rowId xmlns:a16="http://schemas.microsoft.com/office/drawing/2014/main" val="3423132957"/>
                  </a:ext>
                </a:extLst>
              </a:tr>
            </a:tbl>
          </a:graphicData>
        </a:graphic>
      </p:graphicFrame>
      <p:sp>
        <p:nvSpPr>
          <p:cNvPr id="4" name="Text Placeholder 3">
            <a:extLst>
              <a:ext uri="{FF2B5EF4-FFF2-40B4-BE49-F238E27FC236}">
                <a16:creationId xmlns:a16="http://schemas.microsoft.com/office/drawing/2014/main" id="{2D274556-1FCB-4956-812F-1EE8628E8B64}"/>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98081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6C1C-9957-4FEE-95F9-49B3A3CDBFAF}"/>
              </a:ext>
            </a:extLst>
          </p:cNvPr>
          <p:cNvSpPr>
            <a:spLocks noGrp="1"/>
          </p:cNvSpPr>
          <p:nvPr>
            <p:ph type="title"/>
          </p:nvPr>
        </p:nvSpPr>
        <p:spPr/>
        <p:txBody>
          <a:bodyPr/>
          <a:lstStyle/>
          <a:p>
            <a:r>
              <a:rPr lang="en-US"/>
              <a:t>Overall All Posts Table | All Pages - 14 of 23</a:t>
            </a:r>
          </a:p>
        </p:txBody>
      </p:sp>
      <p:graphicFrame>
        <p:nvGraphicFramePr>
          <p:cNvPr id="5" name="Table Placeholder 4">
            <a:extLst>
              <a:ext uri="{FF2B5EF4-FFF2-40B4-BE49-F238E27FC236}">
                <a16:creationId xmlns:a16="http://schemas.microsoft.com/office/drawing/2014/main" id="{227D17ED-D8EE-49D4-A4B0-98CA6A184975}"/>
              </a:ext>
            </a:extLst>
          </p:cNvPr>
          <p:cNvGraphicFramePr>
            <a:graphicFrameLocks noGrp="1"/>
          </p:cNvGraphicFramePr>
          <p:nvPr>
            <p:ph type="tbl" sz="quarter" idx="13"/>
            <p:extLst>
              <p:ext uri="{D42A27DB-BD31-4B8C-83A1-F6EECF244321}">
                <p14:modId xmlns:p14="http://schemas.microsoft.com/office/powerpoint/2010/main" val="412581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26044365"/>
                    </a:ext>
                  </a:extLst>
                </a:gridCol>
                <a:gridCol w="822960">
                  <a:extLst>
                    <a:ext uri="{9D8B030D-6E8A-4147-A177-3AD203B41FA5}">
                      <a16:colId xmlns:a16="http://schemas.microsoft.com/office/drawing/2014/main" val="1571525966"/>
                    </a:ext>
                  </a:extLst>
                </a:gridCol>
                <a:gridCol w="822960">
                  <a:extLst>
                    <a:ext uri="{9D8B030D-6E8A-4147-A177-3AD203B41FA5}">
                      <a16:colId xmlns:a16="http://schemas.microsoft.com/office/drawing/2014/main" val="3175834442"/>
                    </a:ext>
                  </a:extLst>
                </a:gridCol>
                <a:gridCol w="1399032">
                  <a:extLst>
                    <a:ext uri="{9D8B030D-6E8A-4147-A177-3AD203B41FA5}">
                      <a16:colId xmlns:a16="http://schemas.microsoft.com/office/drawing/2014/main" val="3927616079"/>
                    </a:ext>
                  </a:extLst>
                </a:gridCol>
                <a:gridCol w="905256">
                  <a:extLst>
                    <a:ext uri="{9D8B030D-6E8A-4147-A177-3AD203B41FA5}">
                      <a16:colId xmlns:a16="http://schemas.microsoft.com/office/drawing/2014/main" val="1551613215"/>
                    </a:ext>
                  </a:extLst>
                </a:gridCol>
                <a:gridCol w="822960">
                  <a:extLst>
                    <a:ext uri="{9D8B030D-6E8A-4147-A177-3AD203B41FA5}">
                      <a16:colId xmlns:a16="http://schemas.microsoft.com/office/drawing/2014/main" val="483021034"/>
                    </a:ext>
                  </a:extLst>
                </a:gridCol>
                <a:gridCol w="658368">
                  <a:extLst>
                    <a:ext uri="{9D8B030D-6E8A-4147-A177-3AD203B41FA5}">
                      <a16:colId xmlns:a16="http://schemas.microsoft.com/office/drawing/2014/main" val="2412042517"/>
                    </a:ext>
                  </a:extLst>
                </a:gridCol>
                <a:gridCol w="658368">
                  <a:extLst>
                    <a:ext uri="{9D8B030D-6E8A-4147-A177-3AD203B41FA5}">
                      <a16:colId xmlns:a16="http://schemas.microsoft.com/office/drawing/2014/main" val="1220395424"/>
                    </a:ext>
                  </a:extLst>
                </a:gridCol>
                <a:gridCol w="658368">
                  <a:extLst>
                    <a:ext uri="{9D8B030D-6E8A-4147-A177-3AD203B41FA5}">
                      <a16:colId xmlns:a16="http://schemas.microsoft.com/office/drawing/2014/main" val="3386023854"/>
                    </a:ext>
                  </a:extLst>
                </a:gridCol>
                <a:gridCol w="658368">
                  <a:extLst>
                    <a:ext uri="{9D8B030D-6E8A-4147-A177-3AD203B41FA5}">
                      <a16:colId xmlns:a16="http://schemas.microsoft.com/office/drawing/2014/main" val="329963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4952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Great Britain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18:08:08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 you always know what is going on?⁣
⁣
When things are happening, where your tools are, and how if it’s all going to plan at your jobsite? ⁣
⁣
Here's 3 signs that you could be a jobsite superhero!⁣
⁣
Read more: http://hilti.to/xkvmoi ⁣
⁣
#HiltiBlog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https://image-store.slidesharecdn.com/d9be8508-7a30-4f53-81f3-7ee4a88a1f7a-large.jpeg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https://www.linkedin.com/feed/update/urn:li:activity:6476492287063920640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extLst>
                  <a:ext uri="{0D108BD9-81ED-4DB2-BD59-A6C34878D82A}">
                    <a16:rowId xmlns:a16="http://schemas.microsoft.com/office/drawing/2014/main" val="3694133588"/>
                  </a:ext>
                </a:extLst>
              </a:tr>
            </a:tbl>
          </a:graphicData>
        </a:graphic>
      </p:graphicFrame>
      <p:sp>
        <p:nvSpPr>
          <p:cNvPr id="4" name="Text Placeholder 3">
            <a:extLst>
              <a:ext uri="{FF2B5EF4-FFF2-40B4-BE49-F238E27FC236}">
                <a16:creationId xmlns:a16="http://schemas.microsoft.com/office/drawing/2014/main" id="{6520FB0D-7F7E-49D9-A8BD-D0DC4CD2D033}"/>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17299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30EC-276C-47BA-B301-92FC7D5B69E0}"/>
              </a:ext>
            </a:extLst>
          </p:cNvPr>
          <p:cNvSpPr>
            <a:spLocks noGrp="1"/>
          </p:cNvSpPr>
          <p:nvPr>
            <p:ph type="title"/>
          </p:nvPr>
        </p:nvSpPr>
        <p:spPr/>
        <p:txBody>
          <a:bodyPr/>
          <a:lstStyle/>
          <a:p>
            <a:r>
              <a:rPr lang="en-US"/>
              <a:t>Overall All Posts Table | All Pages - 15 of 23</a:t>
            </a:r>
          </a:p>
        </p:txBody>
      </p:sp>
      <p:graphicFrame>
        <p:nvGraphicFramePr>
          <p:cNvPr id="5" name="Table Placeholder 4">
            <a:extLst>
              <a:ext uri="{FF2B5EF4-FFF2-40B4-BE49-F238E27FC236}">
                <a16:creationId xmlns:a16="http://schemas.microsoft.com/office/drawing/2014/main" id="{2761B4F6-29B7-4700-B23C-68B51CAC59E9}"/>
              </a:ext>
            </a:extLst>
          </p:cNvPr>
          <p:cNvGraphicFramePr>
            <a:graphicFrameLocks noGrp="1"/>
          </p:cNvGraphicFramePr>
          <p:nvPr>
            <p:ph type="tbl" sz="quarter" idx="13"/>
            <p:extLst>
              <p:ext uri="{D42A27DB-BD31-4B8C-83A1-F6EECF244321}">
                <p14:modId xmlns:p14="http://schemas.microsoft.com/office/powerpoint/2010/main" val="225125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43638966"/>
                    </a:ext>
                  </a:extLst>
                </a:gridCol>
                <a:gridCol w="822960">
                  <a:extLst>
                    <a:ext uri="{9D8B030D-6E8A-4147-A177-3AD203B41FA5}">
                      <a16:colId xmlns:a16="http://schemas.microsoft.com/office/drawing/2014/main" val="1070689984"/>
                    </a:ext>
                  </a:extLst>
                </a:gridCol>
                <a:gridCol w="822960">
                  <a:extLst>
                    <a:ext uri="{9D8B030D-6E8A-4147-A177-3AD203B41FA5}">
                      <a16:colId xmlns:a16="http://schemas.microsoft.com/office/drawing/2014/main" val="4095507943"/>
                    </a:ext>
                  </a:extLst>
                </a:gridCol>
                <a:gridCol w="1399032">
                  <a:extLst>
                    <a:ext uri="{9D8B030D-6E8A-4147-A177-3AD203B41FA5}">
                      <a16:colId xmlns:a16="http://schemas.microsoft.com/office/drawing/2014/main" val="3541752196"/>
                    </a:ext>
                  </a:extLst>
                </a:gridCol>
                <a:gridCol w="905256">
                  <a:extLst>
                    <a:ext uri="{9D8B030D-6E8A-4147-A177-3AD203B41FA5}">
                      <a16:colId xmlns:a16="http://schemas.microsoft.com/office/drawing/2014/main" val="3452820079"/>
                    </a:ext>
                  </a:extLst>
                </a:gridCol>
                <a:gridCol w="822960">
                  <a:extLst>
                    <a:ext uri="{9D8B030D-6E8A-4147-A177-3AD203B41FA5}">
                      <a16:colId xmlns:a16="http://schemas.microsoft.com/office/drawing/2014/main" val="1221529028"/>
                    </a:ext>
                  </a:extLst>
                </a:gridCol>
                <a:gridCol w="658368">
                  <a:extLst>
                    <a:ext uri="{9D8B030D-6E8A-4147-A177-3AD203B41FA5}">
                      <a16:colId xmlns:a16="http://schemas.microsoft.com/office/drawing/2014/main" val="4175678452"/>
                    </a:ext>
                  </a:extLst>
                </a:gridCol>
                <a:gridCol w="658368">
                  <a:extLst>
                    <a:ext uri="{9D8B030D-6E8A-4147-A177-3AD203B41FA5}">
                      <a16:colId xmlns:a16="http://schemas.microsoft.com/office/drawing/2014/main" val="3986721033"/>
                    </a:ext>
                  </a:extLst>
                </a:gridCol>
                <a:gridCol w="658368">
                  <a:extLst>
                    <a:ext uri="{9D8B030D-6E8A-4147-A177-3AD203B41FA5}">
                      <a16:colId xmlns:a16="http://schemas.microsoft.com/office/drawing/2014/main" val="2398082933"/>
                    </a:ext>
                  </a:extLst>
                </a:gridCol>
                <a:gridCol w="658368">
                  <a:extLst>
                    <a:ext uri="{9D8B030D-6E8A-4147-A177-3AD203B41FA5}">
                      <a16:colId xmlns:a16="http://schemas.microsoft.com/office/drawing/2014/main" val="306924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29305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14:00:17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mn-lt"/>
                          <a:ea typeface="+mn-ea"/>
                          <a:cs typeface="+mn-cs"/>
                        </a:rPr>
                        <a:t>Hiltin pääkaupunkiseudun myymälöihin tarvitaan lisää innokkaita, reippaita ja aktiivisia työntekijöitä niin osa- kuin kokoaikaisiin tehtäviin! Tehtävässä vastaat myymälämme päivittäisen liiketoiminnan kasvattamisesta ja se edellyttää päättäväistä otetta asiakaspalvelu- ja myyntityöhön sekä halua asiakkaiden tarpeiden ymmärtämiseen. Tutustu avoimiin paikkoihin: http://hilti.link/PK_Seudulle_Myymalaan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https://scontent.xx.fbcdn.net/v/t1.0-9/s720x720/47157748_938171789726019_1670692044206505984_o.jpg?_nc_cat=106&amp;_nc_ht=scontent.xx&amp;oh=73273acd5495a219f130bee6f7695789&amp;oe=5CAE1E6D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http://www.facebook.com/permalink.php?story_fbid=938171779726020&amp;id=435262693350267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6311742"/>
                  </a:ext>
                </a:extLst>
              </a:tr>
            </a:tbl>
          </a:graphicData>
        </a:graphic>
      </p:graphicFrame>
      <p:sp>
        <p:nvSpPr>
          <p:cNvPr id="4" name="Text Placeholder 3">
            <a:extLst>
              <a:ext uri="{FF2B5EF4-FFF2-40B4-BE49-F238E27FC236}">
                <a16:creationId xmlns:a16="http://schemas.microsoft.com/office/drawing/2014/main" id="{5F617DC0-FD6E-46F9-B543-86B7E4C80676}"/>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1326321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7364C-1D92-46D6-8F22-E180E0D69F62}"/>
              </a:ext>
            </a:extLst>
          </p:cNvPr>
          <p:cNvSpPr>
            <a:spLocks noGrp="1"/>
          </p:cNvSpPr>
          <p:nvPr>
            <p:ph type="title"/>
          </p:nvPr>
        </p:nvSpPr>
        <p:spPr/>
        <p:txBody>
          <a:bodyPr/>
          <a:lstStyle/>
          <a:p>
            <a:r>
              <a:rPr lang="en-US"/>
              <a:t>Overall All Posts Table | All Pages - 16 of 23</a:t>
            </a:r>
          </a:p>
        </p:txBody>
      </p:sp>
      <p:graphicFrame>
        <p:nvGraphicFramePr>
          <p:cNvPr id="5" name="Table Placeholder 4">
            <a:extLst>
              <a:ext uri="{FF2B5EF4-FFF2-40B4-BE49-F238E27FC236}">
                <a16:creationId xmlns:a16="http://schemas.microsoft.com/office/drawing/2014/main" id="{FFC44CEF-ACED-48E2-9C4D-B684AF609A79}"/>
              </a:ext>
            </a:extLst>
          </p:cNvPr>
          <p:cNvGraphicFramePr>
            <a:graphicFrameLocks noGrp="1"/>
          </p:cNvGraphicFramePr>
          <p:nvPr>
            <p:ph type="tbl" sz="quarter" idx="13"/>
            <p:extLst>
              <p:ext uri="{D42A27DB-BD31-4B8C-83A1-F6EECF244321}">
                <p14:modId xmlns:p14="http://schemas.microsoft.com/office/powerpoint/2010/main" val="116623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70828536"/>
                    </a:ext>
                  </a:extLst>
                </a:gridCol>
                <a:gridCol w="822960">
                  <a:extLst>
                    <a:ext uri="{9D8B030D-6E8A-4147-A177-3AD203B41FA5}">
                      <a16:colId xmlns:a16="http://schemas.microsoft.com/office/drawing/2014/main" val="2390404997"/>
                    </a:ext>
                  </a:extLst>
                </a:gridCol>
                <a:gridCol w="822960">
                  <a:extLst>
                    <a:ext uri="{9D8B030D-6E8A-4147-A177-3AD203B41FA5}">
                      <a16:colId xmlns:a16="http://schemas.microsoft.com/office/drawing/2014/main" val="684982686"/>
                    </a:ext>
                  </a:extLst>
                </a:gridCol>
                <a:gridCol w="1399032">
                  <a:extLst>
                    <a:ext uri="{9D8B030D-6E8A-4147-A177-3AD203B41FA5}">
                      <a16:colId xmlns:a16="http://schemas.microsoft.com/office/drawing/2014/main" val="1648189089"/>
                    </a:ext>
                  </a:extLst>
                </a:gridCol>
                <a:gridCol w="905256">
                  <a:extLst>
                    <a:ext uri="{9D8B030D-6E8A-4147-A177-3AD203B41FA5}">
                      <a16:colId xmlns:a16="http://schemas.microsoft.com/office/drawing/2014/main" val="414987471"/>
                    </a:ext>
                  </a:extLst>
                </a:gridCol>
                <a:gridCol w="822960">
                  <a:extLst>
                    <a:ext uri="{9D8B030D-6E8A-4147-A177-3AD203B41FA5}">
                      <a16:colId xmlns:a16="http://schemas.microsoft.com/office/drawing/2014/main" val="1357472747"/>
                    </a:ext>
                  </a:extLst>
                </a:gridCol>
                <a:gridCol w="658368">
                  <a:extLst>
                    <a:ext uri="{9D8B030D-6E8A-4147-A177-3AD203B41FA5}">
                      <a16:colId xmlns:a16="http://schemas.microsoft.com/office/drawing/2014/main" val="2447504552"/>
                    </a:ext>
                  </a:extLst>
                </a:gridCol>
                <a:gridCol w="658368">
                  <a:extLst>
                    <a:ext uri="{9D8B030D-6E8A-4147-A177-3AD203B41FA5}">
                      <a16:colId xmlns:a16="http://schemas.microsoft.com/office/drawing/2014/main" val="2823407920"/>
                    </a:ext>
                  </a:extLst>
                </a:gridCol>
                <a:gridCol w="658368">
                  <a:extLst>
                    <a:ext uri="{9D8B030D-6E8A-4147-A177-3AD203B41FA5}">
                      <a16:colId xmlns:a16="http://schemas.microsoft.com/office/drawing/2014/main" val="3461104134"/>
                    </a:ext>
                  </a:extLst>
                </a:gridCol>
                <a:gridCol w="658368">
                  <a:extLst>
                    <a:ext uri="{9D8B030D-6E8A-4147-A177-3AD203B41FA5}">
                      <a16:colId xmlns:a16="http://schemas.microsoft.com/office/drawing/2014/main" val="303166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03072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Danmark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13:00:04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mn-lt"/>
                          <a:ea typeface="+mn-ea"/>
                          <a:cs typeface="+mn-cs"/>
                        </a:rPr>
                        <a:t>Har du altid styr på, hvad der sker på din arbejdsplads?  
Ved du hvor dit værktøj er og hvordan det egentligt går på byggepladsen, når der er gang i den?  
Her er 3 tegn på, at du måske er en af hverdagens helte på byggepladsen!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https://s3.amazonaws.com/falcon.filepicker/D6eRmyFSkqWrx0rIzPyz_6.%2520Blog_Image.jpg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https://www.linkedin.com/feed/update/urn:li:activity:6476414758722498560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151088"/>
                  </a:ext>
                </a:extLst>
              </a:tr>
            </a:tbl>
          </a:graphicData>
        </a:graphic>
      </p:graphicFrame>
      <p:sp>
        <p:nvSpPr>
          <p:cNvPr id="4" name="Text Placeholder 3">
            <a:extLst>
              <a:ext uri="{FF2B5EF4-FFF2-40B4-BE49-F238E27FC236}">
                <a16:creationId xmlns:a16="http://schemas.microsoft.com/office/drawing/2014/main" id="{A3CC4713-3721-478E-93F2-4EF35084A6B7}"/>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059688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6798-FD3E-41B6-84A4-00D835F8F2AD}"/>
              </a:ext>
            </a:extLst>
          </p:cNvPr>
          <p:cNvSpPr>
            <a:spLocks noGrp="1"/>
          </p:cNvSpPr>
          <p:nvPr>
            <p:ph type="title"/>
          </p:nvPr>
        </p:nvSpPr>
        <p:spPr/>
        <p:txBody>
          <a:bodyPr/>
          <a:lstStyle/>
          <a:p>
            <a:r>
              <a:rPr lang="en-US"/>
              <a:t>Overall All Posts Table | All Pages - 17 of 23</a:t>
            </a:r>
          </a:p>
        </p:txBody>
      </p:sp>
      <p:graphicFrame>
        <p:nvGraphicFramePr>
          <p:cNvPr id="5" name="Table Placeholder 4">
            <a:extLst>
              <a:ext uri="{FF2B5EF4-FFF2-40B4-BE49-F238E27FC236}">
                <a16:creationId xmlns:a16="http://schemas.microsoft.com/office/drawing/2014/main" id="{122E3423-6793-4B69-9A85-E9710890D542}"/>
              </a:ext>
            </a:extLst>
          </p:cNvPr>
          <p:cNvGraphicFramePr>
            <a:graphicFrameLocks noGrp="1"/>
          </p:cNvGraphicFramePr>
          <p:nvPr>
            <p:ph type="tbl" sz="quarter" idx="13"/>
            <p:extLst>
              <p:ext uri="{D42A27DB-BD31-4B8C-83A1-F6EECF244321}">
                <p14:modId xmlns:p14="http://schemas.microsoft.com/office/powerpoint/2010/main" val="74976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9789325"/>
                    </a:ext>
                  </a:extLst>
                </a:gridCol>
                <a:gridCol w="822960">
                  <a:extLst>
                    <a:ext uri="{9D8B030D-6E8A-4147-A177-3AD203B41FA5}">
                      <a16:colId xmlns:a16="http://schemas.microsoft.com/office/drawing/2014/main" val="844273379"/>
                    </a:ext>
                  </a:extLst>
                </a:gridCol>
                <a:gridCol w="822960">
                  <a:extLst>
                    <a:ext uri="{9D8B030D-6E8A-4147-A177-3AD203B41FA5}">
                      <a16:colId xmlns:a16="http://schemas.microsoft.com/office/drawing/2014/main" val="2764685996"/>
                    </a:ext>
                  </a:extLst>
                </a:gridCol>
                <a:gridCol w="1399032">
                  <a:extLst>
                    <a:ext uri="{9D8B030D-6E8A-4147-A177-3AD203B41FA5}">
                      <a16:colId xmlns:a16="http://schemas.microsoft.com/office/drawing/2014/main" val="66184479"/>
                    </a:ext>
                  </a:extLst>
                </a:gridCol>
                <a:gridCol w="905256">
                  <a:extLst>
                    <a:ext uri="{9D8B030D-6E8A-4147-A177-3AD203B41FA5}">
                      <a16:colId xmlns:a16="http://schemas.microsoft.com/office/drawing/2014/main" val="2001632775"/>
                    </a:ext>
                  </a:extLst>
                </a:gridCol>
                <a:gridCol w="822960">
                  <a:extLst>
                    <a:ext uri="{9D8B030D-6E8A-4147-A177-3AD203B41FA5}">
                      <a16:colId xmlns:a16="http://schemas.microsoft.com/office/drawing/2014/main" val="36521757"/>
                    </a:ext>
                  </a:extLst>
                </a:gridCol>
                <a:gridCol w="658368">
                  <a:extLst>
                    <a:ext uri="{9D8B030D-6E8A-4147-A177-3AD203B41FA5}">
                      <a16:colId xmlns:a16="http://schemas.microsoft.com/office/drawing/2014/main" val="2002587522"/>
                    </a:ext>
                  </a:extLst>
                </a:gridCol>
                <a:gridCol w="658368">
                  <a:extLst>
                    <a:ext uri="{9D8B030D-6E8A-4147-A177-3AD203B41FA5}">
                      <a16:colId xmlns:a16="http://schemas.microsoft.com/office/drawing/2014/main" val="2233270377"/>
                    </a:ext>
                  </a:extLst>
                </a:gridCol>
                <a:gridCol w="658368">
                  <a:extLst>
                    <a:ext uri="{9D8B030D-6E8A-4147-A177-3AD203B41FA5}">
                      <a16:colId xmlns:a16="http://schemas.microsoft.com/office/drawing/2014/main" val="713778816"/>
                    </a:ext>
                  </a:extLst>
                </a:gridCol>
                <a:gridCol w="658368">
                  <a:extLst>
                    <a:ext uri="{9D8B030D-6E8A-4147-A177-3AD203B41FA5}">
                      <a16:colId xmlns:a16="http://schemas.microsoft.com/office/drawing/2014/main" val="199107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96881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12:43:06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 you always know what going on… 
When things are happening, where your tools are, and how if it’s all going to plan at your jobsite?  Here’s 3 signs that you could be a jobsite superhero!
#HiltiBlog
http://hilti.link/E9i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https://image-store.slidesharecdn.com/a60c5985-8cb2-43bd-8d72-c6eedbc2d34f-large.jpeg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https://www.linkedin.com/feed/update/urn:li:activity:6476410491047538688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5924653"/>
                  </a:ext>
                </a:extLst>
              </a:tr>
            </a:tbl>
          </a:graphicData>
        </a:graphic>
      </p:graphicFrame>
      <p:sp>
        <p:nvSpPr>
          <p:cNvPr id="4" name="Text Placeholder 3">
            <a:extLst>
              <a:ext uri="{FF2B5EF4-FFF2-40B4-BE49-F238E27FC236}">
                <a16:creationId xmlns:a16="http://schemas.microsoft.com/office/drawing/2014/main" id="{F84182AF-B733-41B8-A564-D1B8E2915CC3}"/>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2047250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61ED-7D63-48FE-B91C-BF79D8C02917}"/>
              </a:ext>
            </a:extLst>
          </p:cNvPr>
          <p:cNvSpPr>
            <a:spLocks noGrp="1"/>
          </p:cNvSpPr>
          <p:nvPr>
            <p:ph type="title"/>
          </p:nvPr>
        </p:nvSpPr>
        <p:spPr/>
        <p:txBody>
          <a:bodyPr/>
          <a:lstStyle/>
          <a:p>
            <a:r>
              <a:rPr lang="en-US"/>
              <a:t>Overall All Posts Table | All Pages - 18 of 23</a:t>
            </a:r>
          </a:p>
        </p:txBody>
      </p:sp>
      <p:graphicFrame>
        <p:nvGraphicFramePr>
          <p:cNvPr id="5" name="Table Placeholder 4">
            <a:extLst>
              <a:ext uri="{FF2B5EF4-FFF2-40B4-BE49-F238E27FC236}">
                <a16:creationId xmlns:a16="http://schemas.microsoft.com/office/drawing/2014/main" id="{E36F80DE-7F8F-4CAA-8D44-B0B5CCE85EA8}"/>
              </a:ext>
            </a:extLst>
          </p:cNvPr>
          <p:cNvGraphicFramePr>
            <a:graphicFrameLocks noGrp="1"/>
          </p:cNvGraphicFramePr>
          <p:nvPr>
            <p:ph type="tbl" sz="quarter" idx="13"/>
            <p:extLst>
              <p:ext uri="{D42A27DB-BD31-4B8C-83A1-F6EECF244321}">
                <p14:modId xmlns:p14="http://schemas.microsoft.com/office/powerpoint/2010/main" val="426882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3901941"/>
                    </a:ext>
                  </a:extLst>
                </a:gridCol>
                <a:gridCol w="822960">
                  <a:extLst>
                    <a:ext uri="{9D8B030D-6E8A-4147-A177-3AD203B41FA5}">
                      <a16:colId xmlns:a16="http://schemas.microsoft.com/office/drawing/2014/main" val="679338343"/>
                    </a:ext>
                  </a:extLst>
                </a:gridCol>
                <a:gridCol w="822960">
                  <a:extLst>
                    <a:ext uri="{9D8B030D-6E8A-4147-A177-3AD203B41FA5}">
                      <a16:colId xmlns:a16="http://schemas.microsoft.com/office/drawing/2014/main" val="1041568406"/>
                    </a:ext>
                  </a:extLst>
                </a:gridCol>
                <a:gridCol w="1399032">
                  <a:extLst>
                    <a:ext uri="{9D8B030D-6E8A-4147-A177-3AD203B41FA5}">
                      <a16:colId xmlns:a16="http://schemas.microsoft.com/office/drawing/2014/main" val="2275669688"/>
                    </a:ext>
                  </a:extLst>
                </a:gridCol>
                <a:gridCol w="905256">
                  <a:extLst>
                    <a:ext uri="{9D8B030D-6E8A-4147-A177-3AD203B41FA5}">
                      <a16:colId xmlns:a16="http://schemas.microsoft.com/office/drawing/2014/main" val="1512879803"/>
                    </a:ext>
                  </a:extLst>
                </a:gridCol>
                <a:gridCol w="822960">
                  <a:extLst>
                    <a:ext uri="{9D8B030D-6E8A-4147-A177-3AD203B41FA5}">
                      <a16:colId xmlns:a16="http://schemas.microsoft.com/office/drawing/2014/main" val="244071954"/>
                    </a:ext>
                  </a:extLst>
                </a:gridCol>
                <a:gridCol w="658368">
                  <a:extLst>
                    <a:ext uri="{9D8B030D-6E8A-4147-A177-3AD203B41FA5}">
                      <a16:colId xmlns:a16="http://schemas.microsoft.com/office/drawing/2014/main" val="4285185491"/>
                    </a:ext>
                  </a:extLst>
                </a:gridCol>
                <a:gridCol w="658368">
                  <a:extLst>
                    <a:ext uri="{9D8B030D-6E8A-4147-A177-3AD203B41FA5}">
                      <a16:colId xmlns:a16="http://schemas.microsoft.com/office/drawing/2014/main" val="3298612320"/>
                    </a:ext>
                  </a:extLst>
                </a:gridCol>
                <a:gridCol w="658368">
                  <a:extLst>
                    <a:ext uri="{9D8B030D-6E8A-4147-A177-3AD203B41FA5}">
                      <a16:colId xmlns:a16="http://schemas.microsoft.com/office/drawing/2014/main" val="1952817691"/>
                    </a:ext>
                  </a:extLst>
                </a:gridCol>
                <a:gridCol w="658368">
                  <a:extLst>
                    <a:ext uri="{9D8B030D-6E8A-4147-A177-3AD203B41FA5}">
                      <a16:colId xmlns:a16="http://schemas.microsoft.com/office/drawing/2014/main" val="1633315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4265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hiltidanmark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11:00:13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Der er ikke noget bedre end når ingeniørteamet sætter sig sammen og arbejder – det betyder nye ideer og innovationer! 
Tak til tiago_sprado for det fede billede!
#LifeAtHilti
_______ 
Kunne du tænke dig at få dit billede på vores instagram-profil? Tag dit billede med #hiltidk 📸 
_______ 
#hilti #hiltitools #construction #myhilti #alwayshilti #powertools #drilling #buildit #contractorlife #onthetools #constructiondaily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https://www.instagram.com/p/BrCq-gBFiKs/media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https://www.instagram.com/p/BrCq-gBFiKs/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0124321"/>
                  </a:ext>
                </a:extLst>
              </a:tr>
            </a:tbl>
          </a:graphicData>
        </a:graphic>
      </p:graphicFrame>
      <p:sp>
        <p:nvSpPr>
          <p:cNvPr id="4" name="Text Placeholder 3">
            <a:extLst>
              <a:ext uri="{FF2B5EF4-FFF2-40B4-BE49-F238E27FC236}">
                <a16:creationId xmlns:a16="http://schemas.microsoft.com/office/drawing/2014/main" id="{11F7091B-A46A-427D-8CD8-D29234141A7A}"/>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362368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8CE3-2453-4FF4-8E2E-1220DF943B5B}"/>
              </a:ext>
            </a:extLst>
          </p:cNvPr>
          <p:cNvSpPr>
            <a:spLocks noGrp="1"/>
          </p:cNvSpPr>
          <p:nvPr>
            <p:ph type="title"/>
          </p:nvPr>
        </p:nvSpPr>
        <p:spPr/>
        <p:txBody>
          <a:bodyPr/>
          <a:lstStyle/>
          <a:p>
            <a:r>
              <a:rPr lang="en-US"/>
              <a:t>Overall All Posts Table | All Pages - 19 of 23</a:t>
            </a:r>
          </a:p>
        </p:txBody>
      </p:sp>
      <p:graphicFrame>
        <p:nvGraphicFramePr>
          <p:cNvPr id="5" name="Table Placeholder 4">
            <a:extLst>
              <a:ext uri="{FF2B5EF4-FFF2-40B4-BE49-F238E27FC236}">
                <a16:creationId xmlns:a16="http://schemas.microsoft.com/office/drawing/2014/main" id="{D3F0EB7A-5FB9-49BA-AF1E-97F0629BD0FE}"/>
              </a:ext>
            </a:extLst>
          </p:cNvPr>
          <p:cNvGraphicFramePr>
            <a:graphicFrameLocks noGrp="1"/>
          </p:cNvGraphicFramePr>
          <p:nvPr>
            <p:ph type="tbl" sz="quarter" idx="13"/>
            <p:extLst>
              <p:ext uri="{D42A27DB-BD31-4B8C-83A1-F6EECF244321}">
                <p14:modId xmlns:p14="http://schemas.microsoft.com/office/powerpoint/2010/main" val="253532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9802439"/>
                    </a:ext>
                  </a:extLst>
                </a:gridCol>
                <a:gridCol w="822960">
                  <a:extLst>
                    <a:ext uri="{9D8B030D-6E8A-4147-A177-3AD203B41FA5}">
                      <a16:colId xmlns:a16="http://schemas.microsoft.com/office/drawing/2014/main" val="502943862"/>
                    </a:ext>
                  </a:extLst>
                </a:gridCol>
                <a:gridCol w="822960">
                  <a:extLst>
                    <a:ext uri="{9D8B030D-6E8A-4147-A177-3AD203B41FA5}">
                      <a16:colId xmlns:a16="http://schemas.microsoft.com/office/drawing/2014/main" val="3983713904"/>
                    </a:ext>
                  </a:extLst>
                </a:gridCol>
                <a:gridCol w="1399032">
                  <a:extLst>
                    <a:ext uri="{9D8B030D-6E8A-4147-A177-3AD203B41FA5}">
                      <a16:colId xmlns:a16="http://schemas.microsoft.com/office/drawing/2014/main" val="2884721714"/>
                    </a:ext>
                  </a:extLst>
                </a:gridCol>
                <a:gridCol w="905256">
                  <a:extLst>
                    <a:ext uri="{9D8B030D-6E8A-4147-A177-3AD203B41FA5}">
                      <a16:colId xmlns:a16="http://schemas.microsoft.com/office/drawing/2014/main" val="1253280598"/>
                    </a:ext>
                  </a:extLst>
                </a:gridCol>
                <a:gridCol w="822960">
                  <a:extLst>
                    <a:ext uri="{9D8B030D-6E8A-4147-A177-3AD203B41FA5}">
                      <a16:colId xmlns:a16="http://schemas.microsoft.com/office/drawing/2014/main" val="1935992898"/>
                    </a:ext>
                  </a:extLst>
                </a:gridCol>
                <a:gridCol w="658368">
                  <a:extLst>
                    <a:ext uri="{9D8B030D-6E8A-4147-A177-3AD203B41FA5}">
                      <a16:colId xmlns:a16="http://schemas.microsoft.com/office/drawing/2014/main" val="2406201607"/>
                    </a:ext>
                  </a:extLst>
                </a:gridCol>
                <a:gridCol w="658368">
                  <a:extLst>
                    <a:ext uri="{9D8B030D-6E8A-4147-A177-3AD203B41FA5}">
                      <a16:colId xmlns:a16="http://schemas.microsoft.com/office/drawing/2014/main" val="1469358547"/>
                    </a:ext>
                  </a:extLst>
                </a:gridCol>
                <a:gridCol w="658368">
                  <a:extLst>
                    <a:ext uri="{9D8B030D-6E8A-4147-A177-3AD203B41FA5}">
                      <a16:colId xmlns:a16="http://schemas.microsoft.com/office/drawing/2014/main" val="3728510011"/>
                    </a:ext>
                  </a:extLst>
                </a:gridCol>
                <a:gridCol w="658368">
                  <a:extLst>
                    <a:ext uri="{9D8B030D-6E8A-4147-A177-3AD203B41FA5}">
                      <a16:colId xmlns:a16="http://schemas.microsoft.com/office/drawing/2014/main" val="86340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74224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09:48:05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when our engineering team got together for a workshop – we love it as it usually means endless innovative ideas! ⁣
⁣
What was the last great idea you had? 🤔⁣
⁣
--⁣
#LifeAtHilti #Hilti #Construction #PowerTools #Engineering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https://www.instagram.com/p/BrCiuPtF5mi/media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https://www.instagram.com/p/BrCiuPtF5mi/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5097112"/>
                  </a:ext>
                </a:extLst>
              </a:tr>
            </a:tbl>
          </a:graphicData>
        </a:graphic>
      </p:graphicFrame>
      <p:sp>
        <p:nvSpPr>
          <p:cNvPr id="4" name="Text Placeholder 3">
            <a:extLst>
              <a:ext uri="{FF2B5EF4-FFF2-40B4-BE49-F238E27FC236}">
                <a16:creationId xmlns:a16="http://schemas.microsoft.com/office/drawing/2014/main" id="{668B1BB6-927E-4B15-9AA3-4AD77755FC89}"/>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642380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13A4-1495-42B6-AAE6-2692D94B6D12}"/>
              </a:ext>
            </a:extLst>
          </p:cNvPr>
          <p:cNvSpPr>
            <a:spLocks noGrp="1"/>
          </p:cNvSpPr>
          <p:nvPr>
            <p:ph type="title"/>
          </p:nvPr>
        </p:nvSpPr>
        <p:spPr/>
        <p:txBody>
          <a:bodyPr/>
          <a:lstStyle/>
          <a:p>
            <a:r>
              <a:rPr lang="en-US"/>
              <a:t>Overall All Posts Table | All Pages - 20 of 23</a:t>
            </a:r>
          </a:p>
        </p:txBody>
      </p:sp>
      <p:graphicFrame>
        <p:nvGraphicFramePr>
          <p:cNvPr id="5" name="Table Placeholder 4">
            <a:extLst>
              <a:ext uri="{FF2B5EF4-FFF2-40B4-BE49-F238E27FC236}">
                <a16:creationId xmlns:a16="http://schemas.microsoft.com/office/drawing/2014/main" id="{F6F952FF-ECF4-467E-A4E8-45B7F3917197}"/>
              </a:ext>
            </a:extLst>
          </p:cNvPr>
          <p:cNvGraphicFramePr>
            <a:graphicFrameLocks noGrp="1"/>
          </p:cNvGraphicFramePr>
          <p:nvPr>
            <p:ph type="tbl" sz="quarter" idx="13"/>
            <p:extLst>
              <p:ext uri="{D42A27DB-BD31-4B8C-83A1-F6EECF244321}">
                <p14:modId xmlns:p14="http://schemas.microsoft.com/office/powerpoint/2010/main" val="376728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67549289"/>
                    </a:ext>
                  </a:extLst>
                </a:gridCol>
                <a:gridCol w="822960">
                  <a:extLst>
                    <a:ext uri="{9D8B030D-6E8A-4147-A177-3AD203B41FA5}">
                      <a16:colId xmlns:a16="http://schemas.microsoft.com/office/drawing/2014/main" val="2110633643"/>
                    </a:ext>
                  </a:extLst>
                </a:gridCol>
                <a:gridCol w="822960">
                  <a:extLst>
                    <a:ext uri="{9D8B030D-6E8A-4147-A177-3AD203B41FA5}">
                      <a16:colId xmlns:a16="http://schemas.microsoft.com/office/drawing/2014/main" val="3052092230"/>
                    </a:ext>
                  </a:extLst>
                </a:gridCol>
                <a:gridCol w="1399032">
                  <a:extLst>
                    <a:ext uri="{9D8B030D-6E8A-4147-A177-3AD203B41FA5}">
                      <a16:colId xmlns:a16="http://schemas.microsoft.com/office/drawing/2014/main" val="3483658317"/>
                    </a:ext>
                  </a:extLst>
                </a:gridCol>
                <a:gridCol w="905256">
                  <a:extLst>
                    <a:ext uri="{9D8B030D-6E8A-4147-A177-3AD203B41FA5}">
                      <a16:colId xmlns:a16="http://schemas.microsoft.com/office/drawing/2014/main" val="1388049083"/>
                    </a:ext>
                  </a:extLst>
                </a:gridCol>
                <a:gridCol w="822960">
                  <a:extLst>
                    <a:ext uri="{9D8B030D-6E8A-4147-A177-3AD203B41FA5}">
                      <a16:colId xmlns:a16="http://schemas.microsoft.com/office/drawing/2014/main" val="3273537897"/>
                    </a:ext>
                  </a:extLst>
                </a:gridCol>
                <a:gridCol w="658368">
                  <a:extLst>
                    <a:ext uri="{9D8B030D-6E8A-4147-A177-3AD203B41FA5}">
                      <a16:colId xmlns:a16="http://schemas.microsoft.com/office/drawing/2014/main" val="736176179"/>
                    </a:ext>
                  </a:extLst>
                </a:gridCol>
                <a:gridCol w="658368">
                  <a:extLst>
                    <a:ext uri="{9D8B030D-6E8A-4147-A177-3AD203B41FA5}">
                      <a16:colId xmlns:a16="http://schemas.microsoft.com/office/drawing/2014/main" val="1766438253"/>
                    </a:ext>
                  </a:extLst>
                </a:gridCol>
                <a:gridCol w="658368">
                  <a:extLst>
                    <a:ext uri="{9D8B030D-6E8A-4147-A177-3AD203B41FA5}">
                      <a16:colId xmlns:a16="http://schemas.microsoft.com/office/drawing/2014/main" val="631861621"/>
                    </a:ext>
                  </a:extLst>
                </a:gridCol>
                <a:gridCol w="658368">
                  <a:extLst>
                    <a:ext uri="{9D8B030D-6E8A-4147-A177-3AD203B41FA5}">
                      <a16:colId xmlns:a16="http://schemas.microsoft.com/office/drawing/2014/main" val="370580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2723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09:35:05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 you always know what is going on?⁣
⁣
When things are happening, where your tools are, and how if it’s all going to plan at your jobsite? ⁣
⁣
Here's 3 signs that you could be a jobsite superhero!⁣
⁣
Read more: https://t.co/sq7DpF4oPV 
⁣
#HiltiBlog #Construction https://t.co/FZaxH8qxHb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https://twitter.com/HiltiGB/status/1070597482932039682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7436608"/>
                  </a:ext>
                </a:extLst>
              </a:tr>
            </a:tbl>
          </a:graphicData>
        </a:graphic>
      </p:graphicFrame>
      <p:sp>
        <p:nvSpPr>
          <p:cNvPr id="4" name="Text Placeholder 3">
            <a:extLst>
              <a:ext uri="{FF2B5EF4-FFF2-40B4-BE49-F238E27FC236}">
                <a16:creationId xmlns:a16="http://schemas.microsoft.com/office/drawing/2014/main" id="{2B19AEFA-4CED-4792-B2AD-69DF2985E0A5}"/>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710528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132D-57E6-4B8C-B867-585E6802DA0A}"/>
              </a:ext>
            </a:extLst>
          </p:cNvPr>
          <p:cNvSpPr>
            <a:spLocks noGrp="1"/>
          </p:cNvSpPr>
          <p:nvPr>
            <p:ph type="title"/>
          </p:nvPr>
        </p:nvSpPr>
        <p:spPr/>
        <p:txBody>
          <a:bodyPr/>
          <a:lstStyle/>
          <a:p>
            <a:r>
              <a:rPr lang="en-US"/>
              <a:t>Overall All Posts Table | All Pages - 21 of 23</a:t>
            </a:r>
          </a:p>
        </p:txBody>
      </p:sp>
      <p:graphicFrame>
        <p:nvGraphicFramePr>
          <p:cNvPr id="5" name="Table Placeholder 4">
            <a:extLst>
              <a:ext uri="{FF2B5EF4-FFF2-40B4-BE49-F238E27FC236}">
                <a16:creationId xmlns:a16="http://schemas.microsoft.com/office/drawing/2014/main" id="{052CBFEE-F051-47BF-911A-434B0B798A2F}"/>
              </a:ext>
            </a:extLst>
          </p:cNvPr>
          <p:cNvGraphicFramePr>
            <a:graphicFrameLocks noGrp="1"/>
          </p:cNvGraphicFramePr>
          <p:nvPr>
            <p:ph type="tbl" sz="quarter" idx="13"/>
            <p:extLst>
              <p:ext uri="{D42A27DB-BD31-4B8C-83A1-F6EECF244321}">
                <p14:modId xmlns:p14="http://schemas.microsoft.com/office/powerpoint/2010/main" val="1547171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79242717"/>
                    </a:ext>
                  </a:extLst>
                </a:gridCol>
                <a:gridCol w="822960">
                  <a:extLst>
                    <a:ext uri="{9D8B030D-6E8A-4147-A177-3AD203B41FA5}">
                      <a16:colId xmlns:a16="http://schemas.microsoft.com/office/drawing/2014/main" val="2423128684"/>
                    </a:ext>
                  </a:extLst>
                </a:gridCol>
                <a:gridCol w="822960">
                  <a:extLst>
                    <a:ext uri="{9D8B030D-6E8A-4147-A177-3AD203B41FA5}">
                      <a16:colId xmlns:a16="http://schemas.microsoft.com/office/drawing/2014/main" val="2586290794"/>
                    </a:ext>
                  </a:extLst>
                </a:gridCol>
                <a:gridCol w="1399032">
                  <a:extLst>
                    <a:ext uri="{9D8B030D-6E8A-4147-A177-3AD203B41FA5}">
                      <a16:colId xmlns:a16="http://schemas.microsoft.com/office/drawing/2014/main" val="824807133"/>
                    </a:ext>
                  </a:extLst>
                </a:gridCol>
                <a:gridCol w="905256">
                  <a:extLst>
                    <a:ext uri="{9D8B030D-6E8A-4147-A177-3AD203B41FA5}">
                      <a16:colId xmlns:a16="http://schemas.microsoft.com/office/drawing/2014/main" val="2941973687"/>
                    </a:ext>
                  </a:extLst>
                </a:gridCol>
                <a:gridCol w="822960">
                  <a:extLst>
                    <a:ext uri="{9D8B030D-6E8A-4147-A177-3AD203B41FA5}">
                      <a16:colId xmlns:a16="http://schemas.microsoft.com/office/drawing/2014/main" val="1727416799"/>
                    </a:ext>
                  </a:extLst>
                </a:gridCol>
                <a:gridCol w="658368">
                  <a:extLst>
                    <a:ext uri="{9D8B030D-6E8A-4147-A177-3AD203B41FA5}">
                      <a16:colId xmlns:a16="http://schemas.microsoft.com/office/drawing/2014/main" val="3288948782"/>
                    </a:ext>
                  </a:extLst>
                </a:gridCol>
                <a:gridCol w="658368">
                  <a:extLst>
                    <a:ext uri="{9D8B030D-6E8A-4147-A177-3AD203B41FA5}">
                      <a16:colId xmlns:a16="http://schemas.microsoft.com/office/drawing/2014/main" val="84651291"/>
                    </a:ext>
                  </a:extLst>
                </a:gridCol>
                <a:gridCol w="658368">
                  <a:extLst>
                    <a:ext uri="{9D8B030D-6E8A-4147-A177-3AD203B41FA5}">
                      <a16:colId xmlns:a16="http://schemas.microsoft.com/office/drawing/2014/main" val="4103002014"/>
                    </a:ext>
                  </a:extLst>
                </a:gridCol>
                <a:gridCol w="658368">
                  <a:extLst>
                    <a:ext uri="{9D8B030D-6E8A-4147-A177-3AD203B41FA5}">
                      <a16:colId xmlns:a16="http://schemas.microsoft.com/office/drawing/2014/main" val="284352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70061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09:31:45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sweet win deserves a sweet treat! @Hilti North America was voted one of Glassdoor's best employers in 2019 thanks to numerous positive reviews. 🔝 Check out careers.hilti.com to #JoinHilti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https://image-store.slidesharecdn.com/f0790825-c04f-48fc-8f5c-0f09b4fce7ee-original.jpeg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https://www.linkedin.com/feed/update/urn:li:activity:6476362333336666112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0.2181 %</a:t>
                      </a:r>
                    </a:p>
                  </a:txBody>
                  <a:tcPr/>
                </a:tc>
                <a:extLst>
                  <a:ext uri="{0D108BD9-81ED-4DB2-BD59-A6C34878D82A}">
                    <a16:rowId xmlns:a16="http://schemas.microsoft.com/office/drawing/2014/main" val="2323978209"/>
                  </a:ext>
                </a:extLst>
              </a:tr>
            </a:tbl>
          </a:graphicData>
        </a:graphic>
      </p:graphicFrame>
      <p:sp>
        <p:nvSpPr>
          <p:cNvPr id="4" name="Text Placeholder 3">
            <a:extLst>
              <a:ext uri="{FF2B5EF4-FFF2-40B4-BE49-F238E27FC236}">
                <a16:creationId xmlns:a16="http://schemas.microsoft.com/office/drawing/2014/main" id="{E1A5722E-2EB1-4738-99E7-3C7FA32538E4}"/>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41962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3A98-568D-4F7E-994C-EFCB04755E45}"/>
              </a:ext>
            </a:extLst>
          </p:cNvPr>
          <p:cNvSpPr>
            <a:spLocks noGrp="1"/>
          </p:cNvSpPr>
          <p:nvPr>
            <p:ph type="title"/>
          </p:nvPr>
        </p:nvSpPr>
        <p:spPr/>
        <p:txBody>
          <a:bodyPr/>
          <a:lstStyle/>
          <a:p>
            <a:r>
              <a:rPr lang="en-US"/>
              <a:t>Overall All Posts Table | All Pages - 22 of 23</a:t>
            </a:r>
          </a:p>
        </p:txBody>
      </p:sp>
      <p:graphicFrame>
        <p:nvGraphicFramePr>
          <p:cNvPr id="5" name="Table Placeholder 4">
            <a:extLst>
              <a:ext uri="{FF2B5EF4-FFF2-40B4-BE49-F238E27FC236}">
                <a16:creationId xmlns:a16="http://schemas.microsoft.com/office/drawing/2014/main" id="{DAB5D4FA-7423-498E-9167-4EDB3CBF9F6C}"/>
              </a:ext>
            </a:extLst>
          </p:cNvPr>
          <p:cNvGraphicFramePr>
            <a:graphicFrameLocks noGrp="1"/>
          </p:cNvGraphicFramePr>
          <p:nvPr>
            <p:ph type="tbl" sz="quarter" idx="13"/>
            <p:extLst>
              <p:ext uri="{D42A27DB-BD31-4B8C-83A1-F6EECF244321}">
                <p14:modId xmlns:p14="http://schemas.microsoft.com/office/powerpoint/2010/main" val="235077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32386128"/>
                    </a:ext>
                  </a:extLst>
                </a:gridCol>
                <a:gridCol w="822960">
                  <a:extLst>
                    <a:ext uri="{9D8B030D-6E8A-4147-A177-3AD203B41FA5}">
                      <a16:colId xmlns:a16="http://schemas.microsoft.com/office/drawing/2014/main" val="2301729024"/>
                    </a:ext>
                  </a:extLst>
                </a:gridCol>
                <a:gridCol w="822960">
                  <a:extLst>
                    <a:ext uri="{9D8B030D-6E8A-4147-A177-3AD203B41FA5}">
                      <a16:colId xmlns:a16="http://schemas.microsoft.com/office/drawing/2014/main" val="528522990"/>
                    </a:ext>
                  </a:extLst>
                </a:gridCol>
                <a:gridCol w="1399032">
                  <a:extLst>
                    <a:ext uri="{9D8B030D-6E8A-4147-A177-3AD203B41FA5}">
                      <a16:colId xmlns:a16="http://schemas.microsoft.com/office/drawing/2014/main" val="3014727016"/>
                    </a:ext>
                  </a:extLst>
                </a:gridCol>
                <a:gridCol w="905256">
                  <a:extLst>
                    <a:ext uri="{9D8B030D-6E8A-4147-A177-3AD203B41FA5}">
                      <a16:colId xmlns:a16="http://schemas.microsoft.com/office/drawing/2014/main" val="3161708187"/>
                    </a:ext>
                  </a:extLst>
                </a:gridCol>
                <a:gridCol w="822960">
                  <a:extLst>
                    <a:ext uri="{9D8B030D-6E8A-4147-A177-3AD203B41FA5}">
                      <a16:colId xmlns:a16="http://schemas.microsoft.com/office/drawing/2014/main" val="2110861089"/>
                    </a:ext>
                  </a:extLst>
                </a:gridCol>
                <a:gridCol w="658368">
                  <a:extLst>
                    <a:ext uri="{9D8B030D-6E8A-4147-A177-3AD203B41FA5}">
                      <a16:colId xmlns:a16="http://schemas.microsoft.com/office/drawing/2014/main" val="2356625380"/>
                    </a:ext>
                  </a:extLst>
                </a:gridCol>
                <a:gridCol w="658368">
                  <a:extLst>
                    <a:ext uri="{9D8B030D-6E8A-4147-A177-3AD203B41FA5}">
                      <a16:colId xmlns:a16="http://schemas.microsoft.com/office/drawing/2014/main" val="3493241656"/>
                    </a:ext>
                  </a:extLst>
                </a:gridCol>
                <a:gridCol w="658368">
                  <a:extLst>
                    <a:ext uri="{9D8B030D-6E8A-4147-A177-3AD203B41FA5}">
                      <a16:colId xmlns:a16="http://schemas.microsoft.com/office/drawing/2014/main" val="1008953508"/>
                    </a:ext>
                  </a:extLst>
                </a:gridCol>
                <a:gridCol w="658368">
                  <a:extLst>
                    <a:ext uri="{9D8B030D-6E8A-4147-A177-3AD203B41FA5}">
                      <a16:colId xmlns:a16="http://schemas.microsoft.com/office/drawing/2014/main" val="338824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78967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09:00:10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mn-lt"/>
                          <a:ea typeface="+mn-ea"/>
                          <a:cs typeface="+mn-cs"/>
                        </a:rPr>
                        <a:t>Informationsbesked: Hilti Sore Slagelse.
Vi er i færd med at renovere og ajourføre vores netværk af Hilti Stores. 
Efter længere overvejelser har vi truffet beslutningen om ikke at renovere Hilti store Slagelse, som derfor ophører med handel d. 13. december 2018.
Skulle dette ramme netop dig, så frygt ej. Der er mange forskellige måder vi kan fortsætte samarbejdet.
- Vores Hilti Store i Greve byder alle velkommen, (ca. 60km fra Slagelse).
- Vores toptunet kundeservice team står klar med ekspert Hilti rådgivning på telefonen: +45 44 88 80 80
- Skulle du bruge hjælp uden for åbningstiderne, så kan du med fordel benytte vores hjemmeside: http://hilti.link/E9y - her finder du hele Hilti-sortimentet, samt hjælp til reparationer.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https://scontent.xx.fbcdn.net/v/t1.0-9/s720x720/47686476_2031587180466128_1509845690769997824_o.png?_nc_cat=111&amp;_nc_ht=scontent.xx&amp;oh=10537dc1b83b5b2211da6cd0bb6f6ead&amp;oe=5CA35E0A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http://www.facebook.com/permalink.php?story_fbid=2031587173799462&amp;id=1654198884871628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1018064"/>
                  </a:ext>
                </a:extLst>
              </a:tr>
            </a:tbl>
          </a:graphicData>
        </a:graphic>
      </p:graphicFrame>
      <p:sp>
        <p:nvSpPr>
          <p:cNvPr id="4" name="Text Placeholder 3">
            <a:extLst>
              <a:ext uri="{FF2B5EF4-FFF2-40B4-BE49-F238E27FC236}">
                <a16:creationId xmlns:a16="http://schemas.microsoft.com/office/drawing/2014/main" id="{54500A7E-18AB-43F2-93D2-5ADB14BD5D47}"/>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524352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3A516-9802-4CF2-AF54-8B1ABF0A5CF8}"/>
              </a:ext>
            </a:extLst>
          </p:cNvPr>
          <p:cNvSpPr>
            <a:spLocks noGrp="1"/>
          </p:cNvSpPr>
          <p:nvPr>
            <p:ph type="title"/>
          </p:nvPr>
        </p:nvSpPr>
        <p:spPr/>
        <p:txBody>
          <a:bodyPr/>
          <a:lstStyle/>
          <a:p>
            <a:r>
              <a:rPr lang="en-US"/>
              <a:t>Overall All Posts Table | All Pages - 23 of 23</a:t>
            </a:r>
          </a:p>
        </p:txBody>
      </p:sp>
      <p:graphicFrame>
        <p:nvGraphicFramePr>
          <p:cNvPr id="5" name="Table Placeholder 4">
            <a:extLst>
              <a:ext uri="{FF2B5EF4-FFF2-40B4-BE49-F238E27FC236}">
                <a16:creationId xmlns:a16="http://schemas.microsoft.com/office/drawing/2014/main" id="{8674FAEF-761B-4FC0-8990-88F72B85DDF4}"/>
              </a:ext>
            </a:extLst>
          </p:cNvPr>
          <p:cNvGraphicFramePr>
            <a:graphicFrameLocks noGrp="1"/>
          </p:cNvGraphicFramePr>
          <p:nvPr>
            <p:ph type="tbl" sz="quarter" idx="13"/>
            <p:extLst>
              <p:ext uri="{D42A27DB-BD31-4B8C-83A1-F6EECF244321}">
                <p14:modId xmlns:p14="http://schemas.microsoft.com/office/powerpoint/2010/main" val="104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71921827"/>
                    </a:ext>
                  </a:extLst>
                </a:gridCol>
                <a:gridCol w="822960">
                  <a:extLst>
                    <a:ext uri="{9D8B030D-6E8A-4147-A177-3AD203B41FA5}">
                      <a16:colId xmlns:a16="http://schemas.microsoft.com/office/drawing/2014/main" val="3702363643"/>
                    </a:ext>
                  </a:extLst>
                </a:gridCol>
                <a:gridCol w="822960">
                  <a:extLst>
                    <a:ext uri="{9D8B030D-6E8A-4147-A177-3AD203B41FA5}">
                      <a16:colId xmlns:a16="http://schemas.microsoft.com/office/drawing/2014/main" val="3179202237"/>
                    </a:ext>
                  </a:extLst>
                </a:gridCol>
                <a:gridCol w="1399032">
                  <a:extLst>
                    <a:ext uri="{9D8B030D-6E8A-4147-A177-3AD203B41FA5}">
                      <a16:colId xmlns:a16="http://schemas.microsoft.com/office/drawing/2014/main" val="156244736"/>
                    </a:ext>
                  </a:extLst>
                </a:gridCol>
                <a:gridCol w="905256">
                  <a:extLst>
                    <a:ext uri="{9D8B030D-6E8A-4147-A177-3AD203B41FA5}">
                      <a16:colId xmlns:a16="http://schemas.microsoft.com/office/drawing/2014/main" val="2065501790"/>
                    </a:ext>
                  </a:extLst>
                </a:gridCol>
                <a:gridCol w="822960">
                  <a:extLst>
                    <a:ext uri="{9D8B030D-6E8A-4147-A177-3AD203B41FA5}">
                      <a16:colId xmlns:a16="http://schemas.microsoft.com/office/drawing/2014/main" val="3994413252"/>
                    </a:ext>
                  </a:extLst>
                </a:gridCol>
                <a:gridCol w="658368">
                  <a:extLst>
                    <a:ext uri="{9D8B030D-6E8A-4147-A177-3AD203B41FA5}">
                      <a16:colId xmlns:a16="http://schemas.microsoft.com/office/drawing/2014/main" val="3697658387"/>
                    </a:ext>
                  </a:extLst>
                </a:gridCol>
                <a:gridCol w="658368">
                  <a:extLst>
                    <a:ext uri="{9D8B030D-6E8A-4147-A177-3AD203B41FA5}">
                      <a16:colId xmlns:a16="http://schemas.microsoft.com/office/drawing/2014/main" val="452993392"/>
                    </a:ext>
                  </a:extLst>
                </a:gridCol>
                <a:gridCol w="658368">
                  <a:extLst>
                    <a:ext uri="{9D8B030D-6E8A-4147-A177-3AD203B41FA5}">
                      <a16:colId xmlns:a16="http://schemas.microsoft.com/office/drawing/2014/main" val="3001590581"/>
                    </a:ext>
                  </a:extLst>
                </a:gridCol>
                <a:gridCol w="658368">
                  <a:extLst>
                    <a:ext uri="{9D8B030D-6E8A-4147-A177-3AD203B41FA5}">
                      <a16:colId xmlns:a16="http://schemas.microsoft.com/office/drawing/2014/main" val="3170195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19012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08:00:36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Hand i ha.. Eller väska i väska. I hand? Äh, ni fattar! Gör som @rollingbrothersinternational och spara bärtid med våra nya väskor!
Och du, vi har precis tagit fram en speciellt för dina tillbehör: http://hilti.link/E94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https://scontent.xx.fbcdn.net/v/t1.0-9/p720x720/47682183_1978382425571096_83797500594487296_o.jpg?_nc_cat=107&amp;_nc_ht=scontent.xx&amp;oh=895a5481bd229e5da21bbebc42b3bb3a&amp;oe=5CA6241D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http://www.facebook.com/permalink.php?story_fbid=1978382422237763&amp;id=798437783565572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1467299"/>
                  </a:ext>
                </a:extLst>
              </a:tr>
            </a:tbl>
          </a:graphicData>
        </a:graphic>
      </p:graphicFrame>
      <p:sp>
        <p:nvSpPr>
          <p:cNvPr id="4" name="Text Placeholder 3">
            <a:extLst>
              <a:ext uri="{FF2B5EF4-FFF2-40B4-BE49-F238E27FC236}">
                <a16:creationId xmlns:a16="http://schemas.microsoft.com/office/drawing/2014/main" id="{ABDCEF87-2330-40E3-AA24-2F10E6A57CA5}"/>
              </a:ext>
            </a:extLst>
          </p:cNvPr>
          <p:cNvSpPr>
            <a:spLocks noGrp="1"/>
          </p:cNvSpPr>
          <p:nvPr>
            <p:ph type="body" sz="quarter" idx="14"/>
          </p:nvPr>
        </p:nvSpPr>
        <p:spPr/>
        <p:txBody>
          <a:bodyPr/>
          <a:lstStyle/>
          <a:p>
            <a:r>
              <a:rPr lang="en-US"/>
              <a:t>09/01/2018 - 12/07/2018</a:t>
            </a:r>
          </a:p>
        </p:txBody>
      </p:sp>
    </p:spTree>
    <p:extLst>
      <p:ext uri="{BB962C8B-B14F-4D97-AF65-F5344CB8AC3E}">
        <p14:creationId xmlns:p14="http://schemas.microsoft.com/office/powerpoint/2010/main" val="3055823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2567</Words>
  <Application>Microsoft Office PowerPoint</Application>
  <PresentationFormat>On-screen Show (4:3)</PresentationFormat>
  <Paragraphs>525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Overall All Posts Table | All Pages - 1 of 23</vt:lpstr>
      <vt:lpstr>Overall All Posts Table | All Pages - 2 of 23</vt:lpstr>
      <vt:lpstr>Overall All Posts Table | All Pages - 3 of 23</vt:lpstr>
      <vt:lpstr>Overall All Posts Table | All Pages - 4 of 23</vt:lpstr>
      <vt:lpstr>Overall All Posts Table | All Pages - 5 of 23</vt:lpstr>
      <vt:lpstr>Overall All Posts Table | All Pages - 6 of 23</vt:lpstr>
      <vt:lpstr>Overall All Posts Table | All Pages - 7 of 23</vt:lpstr>
      <vt:lpstr>Overall All Posts Table | All Pages - 8 of 23</vt:lpstr>
      <vt:lpstr>Overall All Posts Table | All Pages - 9 of 23</vt:lpstr>
      <vt:lpstr>Overall All Posts Table | All Pages - 10 of 23</vt:lpstr>
      <vt:lpstr>Overall All Posts Table | All Pages - 11 of 23</vt:lpstr>
      <vt:lpstr>Overall All Posts Table | All Pages - 12 of 23</vt:lpstr>
      <vt:lpstr>Overall All Posts Table | All Pages - 13 of 23</vt:lpstr>
      <vt:lpstr>Overall All Posts Table | All Pages - 14 of 23</vt:lpstr>
      <vt:lpstr>Overall All Posts Table | All Pages - 15 of 23</vt:lpstr>
      <vt:lpstr>Overall All Posts Table | All Pages - 16 of 23</vt:lpstr>
      <vt:lpstr>Overall All Posts Table | All Pages - 17 of 23</vt:lpstr>
      <vt:lpstr>Overall All Posts Table | All Pages - 18 of 23</vt:lpstr>
      <vt:lpstr>Overall All Posts Table | All Pages - 19 of 23</vt:lpstr>
      <vt:lpstr>Overall All Posts Table | All Pages - 20 of 23</vt:lpstr>
      <vt:lpstr>Overall All Posts Table | All Pages - 21 of 23</vt:lpstr>
      <vt:lpstr>Overall All Posts Table | All Pages - 22 of 23</vt:lpstr>
      <vt:lpstr>Overall All Posts Table | All Pages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2018-12-12T22:29:31Z</dcterms:created>
  <dcterms:modified xsi:type="dcterms:W3CDTF">2018-12-12T22:40:17Z</dcterms:modified>
</cp:coreProperties>
</file>