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@KFMC_RIYADH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</c:numCache>
            </c:numRef>
          </c:cat>
          <c:val>
            <c:numRef>
              <c:f>Sheet1!$B$2:$B$41</c:f>
              <c:numCache>
                <c:formatCode>General</c:formatCode>
                <c:ptCount val="40"/>
                <c:pt idx="0">
                  <c:v>6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5</c:v>
                </c:pt>
                <c:pt idx="8">
                  <c:v>2</c:v>
                </c:pt>
                <c:pt idx="9">
                  <c:v>0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2</c:v>
                </c:pt>
                <c:pt idx="14">
                  <c:v>4</c:v>
                </c:pt>
                <c:pt idx="15">
                  <c:v>3</c:v>
                </c:pt>
                <c:pt idx="16">
                  <c:v>0</c:v>
                </c:pt>
                <c:pt idx="17">
                  <c:v>3</c:v>
                </c:pt>
                <c:pt idx="18">
                  <c:v>3</c:v>
                </c:pt>
                <c:pt idx="19">
                  <c:v>5</c:v>
                </c:pt>
                <c:pt idx="20">
                  <c:v>3</c:v>
                </c:pt>
                <c:pt idx="21">
                  <c:v>5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4</c:v>
                </c:pt>
                <c:pt idx="26">
                  <c:v>7</c:v>
                </c:pt>
                <c:pt idx="27">
                  <c:v>5</c:v>
                </c:pt>
                <c:pt idx="28">
                  <c:v>4</c:v>
                </c:pt>
                <c:pt idx="29">
                  <c:v>1</c:v>
                </c:pt>
                <c:pt idx="30">
                  <c:v>1</c:v>
                </c:pt>
                <c:pt idx="31">
                  <c:v>4</c:v>
                </c:pt>
                <c:pt idx="32">
                  <c:v>5</c:v>
                </c:pt>
                <c:pt idx="33">
                  <c:v>4</c:v>
                </c:pt>
                <c:pt idx="34">
                  <c:v>5</c:v>
                </c:pt>
                <c:pt idx="35">
                  <c:v>10</c:v>
                </c:pt>
                <c:pt idx="36">
                  <c:v>1</c:v>
                </c:pt>
                <c:pt idx="37">
                  <c:v>2</c:v>
                </c:pt>
                <c:pt idx="38">
                  <c:v>5</c:v>
                </c:pt>
                <c:pt idx="3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66-478E-9CFB-334AD7C45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751264"/>
        <c:axId val="284750936"/>
      </c:lineChart>
      <c:dateAx>
        <c:axId val="284751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50936"/>
        <c:crosses val="autoZero"/>
        <c:auto val="1"/>
        <c:lblOffset val="100"/>
        <c:baseTimeUnit val="days"/>
      </c:dateAx>
      <c:valAx>
        <c:axId val="28475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5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66599-81A6-45BC-A743-1470305954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D8BE9-0049-49A1-BF27-177FD6E0E8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Creative formula</a:t>
            </a:r>
          </a:p>
        </p:txBody>
      </p:sp>
    </p:spTree>
    <p:extLst>
      <p:ext uri="{BB962C8B-B14F-4D97-AF65-F5344CB8AC3E}">
        <p14:creationId xmlns:p14="http://schemas.microsoft.com/office/powerpoint/2010/main" val="230816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C43C2-17AA-497C-ABB2-6E3A52B56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7CDF18-9D38-4FDD-ACA7-B8435B55FD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6262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9546C-476E-482B-92B7-88CD81BB8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83F4D-FBC7-48F4-8AE4-ACAE21CAB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138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E7C49-809F-45CA-8215-CFDEAB25A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A6C0A4-BC58-4F9B-81B6-2AE34D45FC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2762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36508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0621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7043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8441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4040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7896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337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- 2018-03-12 13:51:46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دورة عن : علم الاقتصاد الصحي وتحليل التكاليف في الرعاية الصحية 28 - 29 مارس 2018 م
#مدينة_الملك_فهد_الطبية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https://t.co/AG1y0FyXPI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088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- 2018-03-12 13:49:27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@hayatona_sa: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تقرير
فعالية #اليوم_العالمي_للكلى بمدينة الملك فهد الطبية.
#حياتنا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https://t.co/K8E39Xu0g2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55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- 2018-03-12 11:48:08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اضطراب انقطاع التنفس أثناء النوم
 #مدينة_الملك_فهد_الطبية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https://t.co/zRbtf8nj1j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9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- 2018-03-12 05:47:56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تعلم ما هو اضطراب إنقطاع التنفس أثناء النوم؟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578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- 2018-03-11 23:19:07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موقعنا الالكتروني بحلته الجديدة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https://t.co/u1DvtJ5Oe7 https://t.co/KwLi6UgeEr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88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- 2018-03-11 15:50:44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د.محمود اليماني يكرم القيادات الصحية خلال فترة عملهم بـ  #مدينة_الملك_فهد_الطبية 
د.مشبب العسيري 
د. ياسر المحمود 
م. سري البريك 
أ. محمد الحربي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https://t.co/uM1osvZtWS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119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2233A-BAF0-4909-9BB2-246DE0370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02/01/2018 - 03/12/2018</a:t>
            </a:r>
          </a:p>
        </p:txBody>
      </p:sp>
    </p:spTree>
    <p:extLst>
      <p:ext uri="{BB962C8B-B14F-4D97-AF65-F5344CB8AC3E}">
        <p14:creationId xmlns:p14="http://schemas.microsoft.com/office/powerpoint/2010/main" val="3440632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A1570-E73E-41C9-A3DD-EA6717256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C39D9E-6847-45DB-8977-6D9355C4CA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461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63123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3156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5830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0839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46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6635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83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- 2018-03-11 14:18:21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د.محمود اليماني المدير العام التنفيذي  يكرم الفائزين في مبادرات تحسين الخدمات الصحية #مبادرة 
#مدينة_الملك_فهد_الطبية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https://t.co/toJeH8RpwG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437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- 2018-03-11 13:30:46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عربة #التبرع_بالدم التابعة لـ #مدينة_الملك_فهد_الطبية تتواجد اليوم في حي الربوة من  الساعة  ٤:٠٠ م -  ٩:٠٠ م 
بالتعاون مع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DarrajatiRiyadh https://t.co/AM536RwvU8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71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- 2018-03-11 08:21:04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ندوة التغدية لدى الأطفال 
في #مدينة_الملك_فهد_الطبية 
يوم الخميس ١٥/مارس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https://t.co/t0maY6qoJr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50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- 2018-03-10 12:59:00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عزيزي الممرض ، الممرضة انتم  الأساس في تقديم الرعاية الصحية ، كلمة شكرا لا توفيكم حقكم 
#تمريض 
#انسانية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https://t.co/46KjN9J5aJ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72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- 2018-03-10 10:26:31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مركز_السموم في #مدينة_الملك_فهد_الطبية 
#توعية 
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https://t.co/bcCEHEaZjI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851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2748E-E918-43CA-82DD-43619F578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02/01/2018 - 03/12/2018</a:t>
            </a:r>
          </a:p>
        </p:txBody>
      </p:sp>
    </p:spTree>
    <p:extLst>
      <p:ext uri="{BB962C8B-B14F-4D97-AF65-F5344CB8AC3E}">
        <p14:creationId xmlns:p14="http://schemas.microsoft.com/office/powerpoint/2010/main" val="3022790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F01B2-73BE-40ED-B8A1-901D1E8B0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3350C-16EC-4597-AEF2-40F232E0D2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2125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29650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6603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0026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1946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2165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7092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54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- 2018-03-09 16:32:26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حصل فريق الأطباء المقيمين (بالباطنه 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KFMC internal medicine residency program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المركز الأول على مستوى المملكه في مسابقه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ACPinternists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تحت رعايه الجمعيه الامريكيه والهيئة السعودية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ACP 
#SCFHS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هيئه_التخصصات_الصحيه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https://t.co/h8AAO2gN4g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58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- 2018-03-08 17:19:29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تغطية فعاليات اليوم في #سناب_شات #مدينة_الملك_فهد_الطبية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https://t.co/6mkJeHjBnd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299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- 2018-03-08 16:07:18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مشاركة #مدينة_الملك_فهد_الطبية في #اليوم_العالمي_للكلى تحت شعار #صحة_المرأة_والكلى بالتعاون مع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HayatMall https://t.co/hfP761fWqV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05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- 2018-03-08 14:50:15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العالمي لأمراض الكلى
 #مدينة_الملك_فهد_الطبية #اليوم_العالمي_للكلى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https://t.co/L1T4lSzTSL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12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- 2018-03-08 13:41:09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لقاء د.بدر السليم من #مدينة_الملك_فهد_الطبية 
في برنامج#صباح_العربية للحديث عن مرض القولون العصبي لدى الأطفال .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https://t.co/IPXHLeL41c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88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7215E-008B-4FD9-B782-ABA7A7588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02/01/2018 - 03/12/2018</a:t>
            </a:r>
          </a:p>
        </p:txBody>
      </p:sp>
    </p:spTree>
    <p:extLst>
      <p:ext uri="{BB962C8B-B14F-4D97-AF65-F5344CB8AC3E}">
        <p14:creationId xmlns:p14="http://schemas.microsoft.com/office/powerpoint/2010/main" val="2380225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C84FC-5A81-48A0-B213-940226659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378AFA-0ACF-413D-BDDB-3C5C1D0BC8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5864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14609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3021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2896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430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0820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0993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48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- 2018-03-08 13:30:07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قدم قسم التغذية العلاجية  في #مدينة_الملك_فهد_الطبية
 محاضرة عن التغذية والممارسات الصحية لطلاب المرحلة الثانوية بمدارس الرياض 
في إطار المسئولية المجتمعية.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https://t.co/2e2qFwSxkI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5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- 2018-03-08 11:58:27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فريق أثر التطوعي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atharteam__ 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يزور مرضى الأورام والكلى ويقدم
 الهدايا لهم بالتعاون مع #مدينة_الملك_فهد_الطبية 
في إطار المسئولية المجتمعية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https://t.co/5ya32GjpYl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724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- 2018-03-08 11:40:12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مشاركة تثقيفية لرفع مستوى الوعي الصحي خلال #اليوم_العالمي_لكلى_الأطفال 
في #مدينة_الملك_فهد_الطبية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https://t.co/eG74GR0Xpf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73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- 2018-03-08 06:26:27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يحل د.فاضل الرويعي من #مدينة_الملك_فهد_الطبية ضيفاً على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ufmradio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برنامج #اكتيفيتي_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ufm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الساعة ٩:٤٠ ص  
للحديث عن #اليوم_العالمي_للكلى.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795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- 2018-03-08 06:18:55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إحنا مانسيناك ..! 
تميز ، حضور ، وأداء في المجتمع
وش عاد باقي ..! 
#مدينة_الملك_فهد_الطبية 
#اليوم_العالمي_للمرأة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https://t.co/e7kfe5Yab7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805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FC66B-33DF-4446-8FCC-405DEEFDA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02/01/2018 - 03/12/2018</a:t>
            </a:r>
          </a:p>
        </p:txBody>
      </p:sp>
    </p:spTree>
    <p:extLst>
      <p:ext uri="{BB962C8B-B14F-4D97-AF65-F5344CB8AC3E}">
        <p14:creationId xmlns:p14="http://schemas.microsoft.com/office/powerpoint/2010/main" val="4169462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F44BE-A182-4841-A366-D043B8DB6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E6950A-17FB-453F-BD45-74500BCDD4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7530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86533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7604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9945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272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9188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1324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70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- 2018-03-08 05:46:40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فعالية #اليوم_العالمي_للكلى
 بالتعاون مع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HayatMall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 الخميس ٨/مارس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https://t.co/z0p0iBaV8x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39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- 2018-03-07 14:31:59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أ.الاء القرشي ، أ.يارا بشاوري  من #مدينة_الملك_فهد_الطبية يقدمان محاضرة عن أهمية أبحاث الصحة العامة لطالبات المرحلة الثانوية بمدارس أضواء الرياض الأهلية في إطار المسئولية المجتمعية.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988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- 2018-03-07 14:14:43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تحل د.أمال السريحي استشارية أمراض النساء والتوليد وطب الأمومة على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Jeddah_Radio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الساعة : ٩ م  للحديث عن #اليوم_التوعوي_للحمل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370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@KFMC_RIYADH - 2018-03-07 11:10:00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@Studioekhbariy: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فيديو | برنامج لتحسين تجربة المريض العلاجية وتطوير الكادر الصحي. #ستوديو_الإخبارية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https://t.co/XutomeaS3R
https://t.…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784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5F64E-7621-4E0B-9A23-BE54841FE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02/01/2018 - 03/12/2018</a:t>
            </a:r>
          </a:p>
        </p:txBody>
      </p:sp>
    </p:spTree>
    <p:extLst>
      <p:ext uri="{BB962C8B-B14F-4D97-AF65-F5344CB8AC3E}">
        <p14:creationId xmlns:p14="http://schemas.microsoft.com/office/powerpoint/2010/main" val="3123534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3D359-E379-40FB-ABD2-E3F45A9AB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E838D2-1405-4033-B593-D703BF2125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1620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826001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22502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41754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5762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26698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662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423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#مدينة_الملك_فهد_الطبية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20.369565217391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18.445652173913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2.6630434782609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41.478260869565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046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#قيمنا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08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11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#التحول_الصحي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916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95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#التبرع_بالدم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40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#ومن_أحياها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924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#دماؤنا_صدقة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81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#مدينة_الملك_فهد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637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#التمريض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294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5C960-669E-45AE-840C-D68CBFEB7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02/01/2018 - 03/12/2018</a:t>
            </a:r>
          </a:p>
        </p:txBody>
      </p:sp>
    </p:spTree>
    <p:extLst>
      <p:ext uri="{BB962C8B-B14F-4D97-AF65-F5344CB8AC3E}">
        <p14:creationId xmlns:p14="http://schemas.microsoft.com/office/powerpoint/2010/main" val="224359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65119-8C19-4590-B9B0-666570F0D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4E54B8-D43D-4E7F-8533-77B0671638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6208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588254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99413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74615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74416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8685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6219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923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#سرطان_الأطفال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078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#التطوع_العالمي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74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#تطوعي_صحة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35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#شروط_القبول_للحالات_التخصصية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08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#KFMC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6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#اليوم_العالمي_لسرطان_الأطفال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986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#غبار_الرياض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595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#سرطان_الاطفال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53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75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#Riyadh_Cluster_2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832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3D3AC-66A9-41B5-827E-612F28D49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02/01/2018 - 03/12/2018</a:t>
            </a:r>
          </a:p>
        </p:txBody>
      </p:sp>
    </p:spTree>
    <p:extLst>
      <p:ext uri="{BB962C8B-B14F-4D97-AF65-F5344CB8AC3E}">
        <p14:creationId xmlns:p14="http://schemas.microsoft.com/office/powerpoint/2010/main" val="172293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00533-F60C-4C20-9EE6-FB3748F98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1C62A6-1872-4CD4-B9C6-3A50CE6680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888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942914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58895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25011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063057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88182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0728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46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#الفشل_الكلوي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648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#قناة_السعودية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29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#حائل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65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#إصغي_لهم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33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#KFMC_Toastmaster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532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BDEB4-A0D4-4821-B082-BD3527D1F8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02/01/2018 - 03/12/2018</a:t>
            </a:r>
          </a:p>
        </p:txBody>
      </p:sp>
    </p:spTree>
    <p:extLst>
      <p:ext uri="{BB962C8B-B14F-4D97-AF65-F5344CB8AC3E}">
        <p14:creationId xmlns:p14="http://schemas.microsoft.com/office/powerpoint/2010/main" val="29975959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771</Words>
  <Application>Microsoft Office PowerPoint</Application>
  <PresentationFormat>On-screen Show (4:3)</PresentationFormat>
  <Paragraphs>369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Content Optimization Benchmark</vt:lpstr>
      <vt:lpstr>Twitter Own Tweets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Hashtag Detection - 1 of 3</vt:lpstr>
      <vt:lpstr>Twitter Hashtag Detection - 2 of 3</vt:lpstr>
      <vt:lpstr>Twitter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2018-03-13T10:15:09Z</dcterms:created>
  <dcterms:modified xsi:type="dcterms:W3CDTF">2018-03-13T10:15:39Z</dcterms:modified>
</cp:coreProperties>
</file>