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E04B-44CA-9EC9-AF0CF76DE05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E04B-44CA-9EC9-AF0CF76DE05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E04B-44CA-9EC9-AF0CF76DE0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095736"/>
        <c:axId val="287092784"/>
      </c:barChart>
      <c:catAx>
        <c:axId val="28709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92784"/>
        <c:crosses val="autoZero"/>
        <c:auto val="1"/>
        <c:lblAlgn val="ctr"/>
        <c:lblOffset val="100"/>
        <c:noMultiLvlLbl val="0"/>
      </c:catAx>
      <c:valAx>
        <c:axId val="28709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9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81FCC-5C29-46FF-ADEE-5D984CAAE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103150-2B9D-41A8-B699-015D9599F1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8597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E3D59-791D-420E-ACC9-9CE049645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29F84-E228-4C21-A18C-D17D639CA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2046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 | All Pages</dc:title>
  <dc:creator>Administrator</dc:creator>
  <cp:lastModifiedBy>Administrator</cp:lastModifiedBy>
  <cp:revision>1</cp:revision>
  <dcterms:created xsi:type="dcterms:W3CDTF">2018-06-04T01:38:01Z</dcterms:created>
  <dcterms:modified xsi:type="dcterms:W3CDTF">2018-06-04T01:38:06Z</dcterms:modified>
</cp:coreProperties>
</file>