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Sheet1!$B$2:$B$7</c:f>
            </c:numRef>
          </c:val>
          <c:extLst>
            <c:ext xmlns:c16="http://schemas.microsoft.com/office/drawing/2014/chart" uri="{C3380CC4-5D6E-409C-BE32-E72D297353CC}">
              <c16:uniqueId val="{00000000-E5C1-4A4C-9A4B-357876B14E45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Sheet1!$C$2:$C$7</c:f>
            </c:numRef>
          </c:val>
          <c:extLst>
            <c:ext xmlns:c16="http://schemas.microsoft.com/office/drawing/2014/chart" uri="{C3380CC4-5D6E-409C-BE32-E72D297353CC}">
              <c16:uniqueId val="{00000001-E5C1-4A4C-9A4B-357876B14E45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Sheet1!$D$2:$D$7</c:f>
            </c:numRef>
          </c:val>
          <c:extLst>
            <c:ext xmlns:c16="http://schemas.microsoft.com/office/drawing/2014/chart" uri="{C3380CC4-5D6E-409C-BE32-E72D297353CC}">
              <c16:uniqueId val="{00000002-E5C1-4A4C-9A4B-357876B14E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3082368"/>
        <c:axId val="278127456"/>
      </c:barChart>
      <c:catAx>
        <c:axId val="283082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127456"/>
        <c:crosses val="autoZero"/>
        <c:auto val="1"/>
        <c:lblAlgn val="ctr"/>
        <c:lblOffset val="100"/>
        <c:noMultiLvlLbl val="0"/>
      </c:catAx>
      <c:valAx>
        <c:axId val="278127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082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723871-FE88-49C6-BADE-8DD2A4E2F4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Sponsored Posts Distribution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9FF1832-697A-4664-94F9-A844F683D5B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226696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EBB3F8-0B95-467A-B598-4032B7343F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2A1535-EEBF-4706-9AD4-91D99F0FA2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029098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Sponsored Posts Distribution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Sponsored Posts Distribution | All Pages</dc:title>
  <dc:creator>Administrator</dc:creator>
  <cp:lastModifiedBy>Administrator</cp:lastModifiedBy>
  <cp:revision>1</cp:revision>
  <dcterms:created xsi:type="dcterms:W3CDTF">2018-06-04T01:28:43Z</dcterms:created>
  <dcterms:modified xsi:type="dcterms:W3CDTF">2018-06-04T01:28:52Z</dcterms:modified>
</cp:coreProperties>
</file>