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090B0-A5CB-4A8E-ADF9-354B3ECF0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- Sponsored vs. Organic Competitive Post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CDD5A3-7332-462A-BED5-457C27957E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2679014"/>
              </p:ext>
            </p:extLst>
          </p:nvPr>
        </p:nvGraphicFramePr>
        <p:xfrm>
          <a:off x="457200" y="1731963"/>
          <a:ext cx="8229600" cy="2799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4268169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78991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79261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77093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13153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41674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86480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74108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34330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617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Sponsored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Sponsored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organic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Organic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Undetected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4120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GETCAPITAL.COM.AU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978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Moula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8584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66.67 %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8331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OnDeck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475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Prospa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410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Tyro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7227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23DA43-4AC5-4E4E-AC48-8FB4A8CE0A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4902208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114</Words>
  <Application>Microsoft Office PowerPoint</Application>
  <PresentationFormat>On-screen Show (4:3)</PresentationFormat>
  <Paragraphs>72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FB - Sponsored vs. Organic Competitive Post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 - Sponsored vs. Organic Competitive Post Table | All Pages</dc:title>
  <dc:creator>Administrator</dc:creator>
  <cp:lastModifiedBy>Administrator</cp:lastModifiedBy>
  <cp:revision>1</cp:revision>
  <dcterms:created xsi:type="dcterms:W3CDTF">2018-06-04T01:24:24Z</dcterms:created>
  <dcterms:modified xsi:type="dcterms:W3CDTF">2018-06-04T01:24:39Z</dcterms:modified>
</cp:coreProperties>
</file>