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NAB</c:v>
                </c:pt>
                <c:pt idx="1">
                  <c:v>Prospa</c:v>
                </c:pt>
                <c:pt idx="2">
                  <c:v>Moula</c:v>
                </c:pt>
                <c:pt idx="3">
                  <c:v>GETCAPITAL.COM.AU</c:v>
                </c:pt>
                <c:pt idx="4">
                  <c:v>OnDeck</c:v>
                </c:pt>
                <c:pt idx="5">
                  <c:v>Tyro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14</c:v>
                </c:pt>
                <c:pt idx="2">
                  <c:v>2</c:v>
                </c:pt>
                <c:pt idx="3">
                  <c:v>0</c:v>
                </c:pt>
                <c:pt idx="4">
                  <c:v>12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0B-4538-9160-39269BB69E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NAB</c:v>
                </c:pt>
                <c:pt idx="1">
                  <c:v>Prospa</c:v>
                </c:pt>
                <c:pt idx="2">
                  <c:v>Moula</c:v>
                </c:pt>
                <c:pt idx="3">
                  <c:v>GETCAPITAL.COM.AU</c:v>
                </c:pt>
                <c:pt idx="4">
                  <c:v>OnDeck</c:v>
                </c:pt>
                <c:pt idx="5">
                  <c:v>Tyro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0B-4538-9160-39269BB69E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NAB</c:v>
                </c:pt>
                <c:pt idx="1">
                  <c:v>Prospa</c:v>
                </c:pt>
                <c:pt idx="2">
                  <c:v>Moula</c:v>
                </c:pt>
                <c:pt idx="3">
                  <c:v>GETCAPITAL.COM.AU</c:v>
                </c:pt>
                <c:pt idx="4">
                  <c:v>OnDeck</c:v>
                </c:pt>
                <c:pt idx="5">
                  <c:v>Tyro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0B-4538-9160-39269BB69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227560"/>
        <c:axId val="164525264"/>
      </c:barChart>
      <c:catAx>
        <c:axId val="16222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25264"/>
        <c:crosses val="autoZero"/>
        <c:auto val="1"/>
        <c:lblAlgn val="ctr"/>
        <c:lblOffset val="100"/>
        <c:noMultiLvlLbl val="0"/>
      </c:catAx>
      <c:valAx>
        <c:axId val="16452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2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0B27-3782-4E8F-8D87-7F3B6C541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53394D-B707-49D3-B816-14EB3C1781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0592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B27C3-4B03-4596-A787-FEA14161B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F5171-25D4-4390-AFBE-06C9CCFA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896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All Pages</dc:title>
  <dc:creator>Administrator</dc:creator>
  <cp:lastModifiedBy>Administrator</cp:lastModifiedBy>
  <cp:revision>1</cp:revision>
  <dcterms:created xsi:type="dcterms:W3CDTF">2018-05-07T01:33:32Z</dcterms:created>
  <dcterms:modified xsi:type="dcterms:W3CDTF">2018-05-07T01:33:37Z</dcterms:modified>
</cp:coreProperties>
</file>