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1B27-6B1F-4725-BF9F-56A1EC1C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Sponsored vs. Organic Competitive Post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B2BDE8-75A3-424C-B4BD-045E1018D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612023"/>
              </p:ext>
            </p:extLst>
          </p:nvPr>
        </p:nvGraphicFramePr>
        <p:xfrm>
          <a:off x="457200" y="1731963"/>
          <a:ext cx="8229600" cy="240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5942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178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280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93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148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016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578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029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98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1002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Undetected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0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0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OnDeck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5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81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91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C80C5-3267-4D95-8AB5-4B32057A4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08654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Sponsored vs. Organic Competitive Post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Sponsored vs. Organic Competitive Post Table | All Pages</dc:title>
  <dc:creator>Administrator</dc:creator>
  <cp:lastModifiedBy>Administrator</cp:lastModifiedBy>
  <cp:revision>1</cp:revision>
  <dcterms:created xsi:type="dcterms:W3CDTF">2018-05-07T01:33:17Z</dcterms:created>
  <dcterms:modified xsi:type="dcterms:W3CDTF">2018-05-07T01:33:29Z</dcterms:modified>
</cp:coreProperties>
</file>