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NAB</c:v>
                </c:pt>
                <c:pt idx="1">
                  <c:v>Prospa</c:v>
                </c:pt>
                <c:pt idx="2">
                  <c:v>Moula</c:v>
                </c:pt>
                <c:pt idx="3">
                  <c:v>GETCAPITAL.COM.AU</c:v>
                </c:pt>
                <c:pt idx="4">
                  <c:v>OnDeck</c:v>
                </c:pt>
                <c:pt idx="5">
                  <c:v>Tyro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12</c:v>
                </c:pt>
                <c:pt idx="2">
                  <c:v>1</c:v>
                </c:pt>
                <c:pt idx="3">
                  <c:v>4</c:v>
                </c:pt>
                <c:pt idx="4">
                  <c:v>10</c:v>
                </c:pt>
                <c:pt idx="5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13-4E13-9C29-0AA1AF8021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NAB</c:v>
                </c:pt>
                <c:pt idx="1">
                  <c:v>Prospa</c:v>
                </c:pt>
                <c:pt idx="2">
                  <c:v>Moula</c:v>
                </c:pt>
                <c:pt idx="3">
                  <c:v>GETCAPITAL.COM.AU</c:v>
                </c:pt>
                <c:pt idx="4">
                  <c:v>OnDeck</c:v>
                </c:pt>
                <c:pt idx="5">
                  <c:v>Tyro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13-4E13-9C29-0AA1AF8021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NAB</c:v>
                </c:pt>
                <c:pt idx="1">
                  <c:v>Prospa</c:v>
                </c:pt>
                <c:pt idx="2">
                  <c:v>Moula</c:v>
                </c:pt>
                <c:pt idx="3">
                  <c:v>GETCAPITAL.COM.AU</c:v>
                </c:pt>
                <c:pt idx="4">
                  <c:v>OnDeck</c:v>
                </c:pt>
                <c:pt idx="5">
                  <c:v>Tyro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13-4E13-9C29-0AA1AF8021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1194056"/>
        <c:axId val="241195368"/>
      </c:barChart>
      <c:catAx>
        <c:axId val="24119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95368"/>
        <c:crosses val="autoZero"/>
        <c:auto val="1"/>
        <c:lblAlgn val="ctr"/>
        <c:lblOffset val="100"/>
        <c:noMultiLvlLbl val="0"/>
      </c:catAx>
      <c:valAx>
        <c:axId val="24119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9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95A37-7BBF-424B-B666-A97586C7F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3CFEC6-CCCA-45CE-BDD6-86DB4EEAD0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1980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A4C40-421F-4153-BE69-61577F657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49C4F4-64B3-433B-87EA-B4292ACE5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25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2018-04-06T00:11:13Z</dcterms:created>
  <dcterms:modified xsi:type="dcterms:W3CDTF">2018-04-06T00:11:24Z</dcterms:modified>
</cp:coreProperties>
</file>