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9AFBC-29C7-458F-9DE5-958F14FDF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Sponsored vs. Organic Competitive Post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CA944E-6D1F-439D-84C6-40D71A60B1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1060112"/>
              </p:ext>
            </p:extLst>
          </p:nvPr>
        </p:nvGraphicFramePr>
        <p:xfrm>
          <a:off x="457200" y="1731963"/>
          <a:ext cx="8229600" cy="279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842248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521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810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4819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0121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3919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3678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1713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4526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5253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Sponsored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Sponsored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Organic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Undetected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286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GETCAPITAL.COM.AU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668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6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131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OnDeck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066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74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Tyro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28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3C8BC-578F-429D-822D-4BE631ED23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79627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FB - Sponsored vs. Organic Competitive Post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Sponsored vs. Organic Competitive Post Table</dc:title>
  <dc:creator>Administrator</dc:creator>
  <cp:lastModifiedBy>Administrator</cp:lastModifiedBy>
  <cp:revision>1</cp:revision>
  <dcterms:created xsi:type="dcterms:W3CDTF">2018-04-06T00:06:11Z</dcterms:created>
  <dcterms:modified xsi:type="dcterms:W3CDTF">2018-04-06T00:06:28Z</dcterms:modified>
</cp:coreProperties>
</file>