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0B5E4-79D0-4FE3-B156-A4D134CD0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Sponsored vs. Organic Competitive Post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CE7F45-F5F3-45E5-A7F1-006C3B5D7B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2322268"/>
              </p:ext>
            </p:extLst>
          </p:nvPr>
        </p:nvGraphicFramePr>
        <p:xfrm>
          <a:off x="457200" y="1731963"/>
          <a:ext cx="8229600" cy="279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29181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4782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803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2577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7139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4769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4286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2705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862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4569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Sponsored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Sponsored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Organic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Undetected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404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GETCAPITAL.COM.AU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67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981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98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OnDeck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890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667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Tyro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663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27B41-5245-4D7A-A47D-F694D89BC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199987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FB - Sponsored vs. Organic Competitive Post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Sponsored vs. Organic Competitive Post Table</dc:title>
  <dc:creator>Administrator</dc:creator>
  <cp:lastModifiedBy>Administrator</cp:lastModifiedBy>
  <cp:revision>1</cp:revision>
  <dcterms:created xsi:type="dcterms:W3CDTF">2018-04-05T04:59:18Z</dcterms:created>
  <dcterms:modified xsi:type="dcterms:W3CDTF">2018-04-05T04:59:36Z</dcterms:modified>
</cp:coreProperties>
</file>