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5B1A8-9C58-459B-910D-0F5CB12C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Sponsored vs. Organic Competitive Post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648F0-B7B3-4C76-8EDB-035DA4109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961386"/>
              </p:ext>
            </p:extLst>
          </p:nvPr>
        </p:nvGraphicFramePr>
        <p:xfrm>
          <a:off x="457200" y="1731963"/>
          <a:ext cx="8229600" cy="279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35895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093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86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564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291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880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218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354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95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13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Undetected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77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GETCAPITAL.COM.AU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90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4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37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OnDeck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4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2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Tyro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63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5BDC0-0970-4D92-8BEF-523FE3220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96239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- Sponsored vs. Organic Competitive Post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Sponsored vs. Organic Competitive Post Table</dc:title>
  <dc:creator>Administrator</dc:creator>
  <cp:lastModifiedBy>Administrator</cp:lastModifiedBy>
  <cp:revision>1</cp:revision>
  <dcterms:created xsi:type="dcterms:W3CDTF">2018-03-16T03:22:11Z</dcterms:created>
  <dcterms:modified xsi:type="dcterms:W3CDTF">2018-03-16T03:22:26Z</dcterms:modified>
</cp:coreProperties>
</file>