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Partai Solidaritas Indonesia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2544010</c:v>
                </c:pt>
                <c:pt idx="1">
                  <c:v>2548766</c:v>
                </c:pt>
                <c:pt idx="2">
                  <c:v>2556151</c:v>
                </c:pt>
                <c:pt idx="3">
                  <c:v>2561478</c:v>
                </c:pt>
                <c:pt idx="4">
                  <c:v>2566388</c:v>
                </c:pt>
                <c:pt idx="5">
                  <c:v>2572675</c:v>
                </c:pt>
                <c:pt idx="6">
                  <c:v>2578888</c:v>
                </c:pt>
                <c:pt idx="7">
                  <c:v>2580502</c:v>
                </c:pt>
                <c:pt idx="8">
                  <c:v>2581886</c:v>
                </c:pt>
                <c:pt idx="9">
                  <c:v>2583213</c:v>
                </c:pt>
                <c:pt idx="10">
                  <c:v>2584438</c:v>
                </c:pt>
                <c:pt idx="11">
                  <c:v>2585759</c:v>
                </c:pt>
                <c:pt idx="12">
                  <c:v>2587248</c:v>
                </c:pt>
                <c:pt idx="13">
                  <c:v>2588491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EE-4D59-9AAB-92A08AB2BD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Partai Perindo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9">
                  <c:v>329124</c:v>
                </c:pt>
                <c:pt idx="10">
                  <c:v>330346</c:v>
                </c:pt>
                <c:pt idx="11">
                  <c:v>331104</c:v>
                </c:pt>
                <c:pt idx="12">
                  <c:v>331354</c:v>
                </c:pt>
                <c:pt idx="13">
                  <c:v>332930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EE-4D59-9AAB-92A08AB2BD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Partai Gerakan Indonesia Raya (Gerindra)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3677895</c:v>
                </c:pt>
                <c:pt idx="1">
                  <c:v>3677906</c:v>
                </c:pt>
                <c:pt idx="2">
                  <c:v>3677888</c:v>
                </c:pt>
                <c:pt idx="3">
                  <c:v>3677761</c:v>
                </c:pt>
                <c:pt idx="4">
                  <c:v>3677647</c:v>
                </c:pt>
                <c:pt idx="5">
                  <c:v>3677581</c:v>
                </c:pt>
                <c:pt idx="6">
                  <c:v>3677565</c:v>
                </c:pt>
                <c:pt idx="7">
                  <c:v>3677489</c:v>
                </c:pt>
                <c:pt idx="8">
                  <c:v>3677502</c:v>
                </c:pt>
                <c:pt idx="9">
                  <c:v>3677482</c:v>
                </c:pt>
                <c:pt idx="10">
                  <c:v>3677425</c:v>
                </c:pt>
                <c:pt idx="11">
                  <c:v>3677349</c:v>
                </c:pt>
                <c:pt idx="12">
                  <c:v>3677384</c:v>
                </c:pt>
                <c:pt idx="13">
                  <c:v>3677429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EE-4D59-9AAB-92A08AB2BD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PDI Perjuangan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1590356</c:v>
                </c:pt>
                <c:pt idx="1">
                  <c:v>1590320</c:v>
                </c:pt>
                <c:pt idx="2">
                  <c:v>1590307</c:v>
                </c:pt>
                <c:pt idx="3">
                  <c:v>1590240</c:v>
                </c:pt>
                <c:pt idx="4">
                  <c:v>1590183</c:v>
                </c:pt>
                <c:pt idx="5">
                  <c:v>1590103</c:v>
                </c:pt>
                <c:pt idx="6">
                  <c:v>1590059</c:v>
                </c:pt>
                <c:pt idx="7">
                  <c:v>1590021</c:v>
                </c:pt>
                <c:pt idx="8">
                  <c:v>1589959</c:v>
                </c:pt>
                <c:pt idx="9">
                  <c:v>1589911</c:v>
                </c:pt>
                <c:pt idx="10">
                  <c:v>1589827</c:v>
                </c:pt>
                <c:pt idx="11">
                  <c:v>1589738</c:v>
                </c:pt>
                <c:pt idx="12">
                  <c:v>1589675</c:v>
                </c:pt>
                <c:pt idx="13">
                  <c:v>1589643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EE-4D59-9AAB-92A08AB2BD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Partai Keadilan Sejahtera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560017</c:v>
                </c:pt>
                <c:pt idx="1">
                  <c:v>571554</c:v>
                </c:pt>
                <c:pt idx="2">
                  <c:v>574006</c:v>
                </c:pt>
                <c:pt idx="3">
                  <c:v>576415</c:v>
                </c:pt>
                <c:pt idx="4">
                  <c:v>578798</c:v>
                </c:pt>
                <c:pt idx="5">
                  <c:v>580997</c:v>
                </c:pt>
                <c:pt idx="6">
                  <c:v>583220</c:v>
                </c:pt>
                <c:pt idx="7">
                  <c:v>585222</c:v>
                </c:pt>
                <c:pt idx="8">
                  <c:v>585199</c:v>
                </c:pt>
                <c:pt idx="9">
                  <c:v>585175</c:v>
                </c:pt>
                <c:pt idx="10">
                  <c:v>585145</c:v>
                </c:pt>
                <c:pt idx="11">
                  <c:v>585130</c:v>
                </c:pt>
                <c:pt idx="12">
                  <c:v>585131</c:v>
                </c:pt>
                <c:pt idx="13">
                  <c:v>585115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EE-4D59-9AAB-92A08AB2BD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051168"/>
        <c:axId val="346338880"/>
      </c:barChart>
      <c:dateAx>
        <c:axId val="17405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38880"/>
        <c:crosses val="autoZero"/>
        <c:auto val="1"/>
        <c:lblOffset val="100"/>
        <c:baseTimeUnit val="days"/>
      </c:dateAx>
      <c:valAx>
        <c:axId val="34633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5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Partai Solidaritas Indonesia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1092</c:v>
                </c:pt>
                <c:pt idx="1">
                  <c:v>2090</c:v>
                </c:pt>
                <c:pt idx="2">
                  <c:v>2651</c:v>
                </c:pt>
                <c:pt idx="3">
                  <c:v>1439</c:v>
                </c:pt>
                <c:pt idx="4">
                  <c:v>887</c:v>
                </c:pt>
                <c:pt idx="5">
                  <c:v>2029</c:v>
                </c:pt>
                <c:pt idx="6">
                  <c:v>2174</c:v>
                </c:pt>
                <c:pt idx="7">
                  <c:v>1410</c:v>
                </c:pt>
                <c:pt idx="8">
                  <c:v>1654</c:v>
                </c:pt>
                <c:pt idx="9">
                  <c:v>2481</c:v>
                </c:pt>
                <c:pt idx="10">
                  <c:v>2380</c:v>
                </c:pt>
                <c:pt idx="11">
                  <c:v>706</c:v>
                </c:pt>
                <c:pt idx="12">
                  <c:v>3243</c:v>
                </c:pt>
                <c:pt idx="13">
                  <c:v>3196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A6-4EE3-8D7E-DFCFC13675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Partai Perindo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24</c:v>
                </c:pt>
                <c:pt idx="1">
                  <c:v>29</c:v>
                </c:pt>
                <c:pt idx="2">
                  <c:v>29</c:v>
                </c:pt>
                <c:pt idx="3">
                  <c:v>23</c:v>
                </c:pt>
                <c:pt idx="4">
                  <c:v>28</c:v>
                </c:pt>
                <c:pt idx="5">
                  <c:v>24</c:v>
                </c:pt>
                <c:pt idx="6">
                  <c:v>25</c:v>
                </c:pt>
                <c:pt idx="7">
                  <c:v>36</c:v>
                </c:pt>
                <c:pt idx="8">
                  <c:v>30</c:v>
                </c:pt>
                <c:pt idx="9">
                  <c:v>23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A6-4EE3-8D7E-DFCFC13675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Partai Gerakan Indonesia Raya (Gerindra)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4924</c:v>
                </c:pt>
                <c:pt idx="1">
                  <c:v>3225</c:v>
                </c:pt>
                <c:pt idx="2">
                  <c:v>3683</c:v>
                </c:pt>
                <c:pt idx="3">
                  <c:v>1477</c:v>
                </c:pt>
                <c:pt idx="4">
                  <c:v>1486</c:v>
                </c:pt>
                <c:pt idx="5">
                  <c:v>8373</c:v>
                </c:pt>
                <c:pt idx="6">
                  <c:v>4485</c:v>
                </c:pt>
                <c:pt idx="7">
                  <c:v>7602</c:v>
                </c:pt>
                <c:pt idx="8">
                  <c:v>4871</c:v>
                </c:pt>
                <c:pt idx="9">
                  <c:v>3031</c:v>
                </c:pt>
                <c:pt idx="10">
                  <c:v>6898</c:v>
                </c:pt>
                <c:pt idx="11">
                  <c:v>1682</c:v>
                </c:pt>
                <c:pt idx="12">
                  <c:v>4088</c:v>
                </c:pt>
                <c:pt idx="13">
                  <c:v>1210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A6-4EE3-8D7E-DFCFC13675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PDI Perjuangan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243</c:v>
                </c:pt>
                <c:pt idx="1">
                  <c:v>315</c:v>
                </c:pt>
                <c:pt idx="2">
                  <c:v>437</c:v>
                </c:pt>
                <c:pt idx="3">
                  <c:v>170</c:v>
                </c:pt>
                <c:pt idx="4">
                  <c:v>140</c:v>
                </c:pt>
                <c:pt idx="5">
                  <c:v>226</c:v>
                </c:pt>
                <c:pt idx="6">
                  <c:v>203</c:v>
                </c:pt>
                <c:pt idx="7">
                  <c:v>593</c:v>
                </c:pt>
                <c:pt idx="8">
                  <c:v>192</c:v>
                </c:pt>
                <c:pt idx="9">
                  <c:v>493</c:v>
                </c:pt>
                <c:pt idx="10">
                  <c:v>435</c:v>
                </c:pt>
                <c:pt idx="11">
                  <c:v>330</c:v>
                </c:pt>
                <c:pt idx="12">
                  <c:v>320</c:v>
                </c:pt>
                <c:pt idx="13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A6-4EE3-8D7E-DFCFC13675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Partai Keadilan Sejahtera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951</c:v>
                </c:pt>
                <c:pt idx="1">
                  <c:v>276</c:v>
                </c:pt>
                <c:pt idx="2">
                  <c:v>899</c:v>
                </c:pt>
                <c:pt idx="3">
                  <c:v>611</c:v>
                </c:pt>
                <c:pt idx="4">
                  <c:v>1985</c:v>
                </c:pt>
                <c:pt idx="5">
                  <c:v>1841</c:v>
                </c:pt>
                <c:pt idx="6">
                  <c:v>1124</c:v>
                </c:pt>
                <c:pt idx="7">
                  <c:v>1385</c:v>
                </c:pt>
                <c:pt idx="8">
                  <c:v>729</c:v>
                </c:pt>
                <c:pt idx="9">
                  <c:v>1068</c:v>
                </c:pt>
                <c:pt idx="10">
                  <c:v>2320</c:v>
                </c:pt>
                <c:pt idx="11">
                  <c:v>955</c:v>
                </c:pt>
                <c:pt idx="12">
                  <c:v>0</c:v>
                </c:pt>
                <c:pt idx="13">
                  <c:v>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A6-4EE3-8D7E-DFCFC1367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845792"/>
        <c:axId val="348844808"/>
      </c:barChart>
      <c:dateAx>
        <c:axId val="348845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844808"/>
        <c:crosses val="autoZero"/>
        <c:auto val="1"/>
        <c:lblOffset val="100"/>
        <c:baseTimeUnit val="days"/>
      </c:dateAx>
      <c:valAx>
        <c:axId val="34884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84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Partai Solidaritas Indonesia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6</c:v>
                </c:pt>
                <c:pt idx="1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27-4580-8C9E-9BAD1989C8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Partai Perindo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18</c:v>
                </c:pt>
                <c:pt idx="1">
                  <c:v>10</c:v>
                </c:pt>
                <c:pt idx="2">
                  <c:v>10</c:v>
                </c:pt>
                <c:pt idx="3">
                  <c:v>15</c:v>
                </c:pt>
                <c:pt idx="4">
                  <c:v>13</c:v>
                </c:pt>
                <c:pt idx="5">
                  <c:v>18</c:v>
                </c:pt>
                <c:pt idx="6">
                  <c:v>17</c:v>
                </c:pt>
                <c:pt idx="7">
                  <c:v>18</c:v>
                </c:pt>
                <c:pt idx="8">
                  <c:v>15</c:v>
                </c:pt>
                <c:pt idx="9">
                  <c:v>16</c:v>
                </c:pt>
                <c:pt idx="10">
                  <c:v>8</c:v>
                </c:pt>
                <c:pt idx="11">
                  <c:v>15</c:v>
                </c:pt>
                <c:pt idx="12">
                  <c:v>11</c:v>
                </c:pt>
                <c:pt idx="1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27-4580-8C9E-9BAD1989C8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Partai Gerakan Indonesia Raya (Gerindra)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27-4580-8C9E-9BAD1989C8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PDI Perjuangan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9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5</c:v>
                </c:pt>
                <c:pt idx="8">
                  <c:v>4</c:v>
                </c:pt>
                <c:pt idx="9">
                  <c:v>6</c:v>
                </c:pt>
                <c:pt idx="10">
                  <c:v>7</c:v>
                </c:pt>
                <c:pt idx="11">
                  <c:v>9</c:v>
                </c:pt>
                <c:pt idx="12">
                  <c:v>9</c:v>
                </c:pt>
                <c:pt idx="1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27-4580-8C9E-9BAD1989C8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Partai Keadilan Sejahtera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6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0</c:v>
                </c:pt>
                <c:pt idx="1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27-4580-8C9E-9BAD1989C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441608"/>
        <c:axId val="353439640"/>
      </c:barChart>
      <c:dateAx>
        <c:axId val="35344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39640"/>
        <c:crosses val="autoZero"/>
        <c:auto val="1"/>
        <c:lblOffset val="100"/>
        <c:baseTimeUnit val="days"/>
      </c:dateAx>
      <c:valAx>
        <c:axId val="35343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4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Partai Solidaritas Indonesia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6</c:v>
                </c:pt>
                <c:pt idx="1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90-41EC-B0B0-73B91DA203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Partai Perindo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18</c:v>
                </c:pt>
                <c:pt idx="1">
                  <c:v>10</c:v>
                </c:pt>
                <c:pt idx="2">
                  <c:v>10</c:v>
                </c:pt>
                <c:pt idx="3">
                  <c:v>15</c:v>
                </c:pt>
                <c:pt idx="4">
                  <c:v>13</c:v>
                </c:pt>
                <c:pt idx="5">
                  <c:v>18</c:v>
                </c:pt>
                <c:pt idx="6">
                  <c:v>17</c:v>
                </c:pt>
                <c:pt idx="7">
                  <c:v>18</c:v>
                </c:pt>
                <c:pt idx="8">
                  <c:v>15</c:v>
                </c:pt>
                <c:pt idx="9">
                  <c:v>16</c:v>
                </c:pt>
                <c:pt idx="10">
                  <c:v>8</c:v>
                </c:pt>
                <c:pt idx="11">
                  <c:v>15</c:v>
                </c:pt>
                <c:pt idx="12">
                  <c:v>11</c:v>
                </c:pt>
                <c:pt idx="13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90-41EC-B0B0-73B91DA203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Partai Gerakan Indonesia Raya (Gerindra)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90-41EC-B0B0-73B91DA203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PDI Perjuangan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9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5</c:v>
                </c:pt>
                <c:pt idx="8">
                  <c:v>4</c:v>
                </c:pt>
                <c:pt idx="9">
                  <c:v>6</c:v>
                </c:pt>
                <c:pt idx="10">
                  <c:v>7</c:v>
                </c:pt>
                <c:pt idx="11">
                  <c:v>9</c:v>
                </c:pt>
                <c:pt idx="12">
                  <c:v>9</c:v>
                </c:pt>
                <c:pt idx="13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90-41EC-B0B0-73B91DA203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Partai Keadilan Sejahtera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6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0</c:v>
                </c:pt>
                <c:pt idx="1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B90-41EC-B0B0-73B91DA20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443904"/>
        <c:axId val="353439312"/>
      </c:lineChart>
      <c:dateAx>
        <c:axId val="353443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39312"/>
        <c:crosses val="autoZero"/>
        <c:auto val="1"/>
        <c:lblOffset val="100"/>
        <c:baseTimeUnit val="days"/>
      </c:dateAx>
      <c:valAx>
        <c:axId val="35343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4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Partai Solidaritas Indonesia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2544010</c:v>
                </c:pt>
                <c:pt idx="1">
                  <c:v>2548766</c:v>
                </c:pt>
                <c:pt idx="2">
                  <c:v>2556151</c:v>
                </c:pt>
                <c:pt idx="3">
                  <c:v>2561478</c:v>
                </c:pt>
                <c:pt idx="4">
                  <c:v>2566388</c:v>
                </c:pt>
                <c:pt idx="5">
                  <c:v>2572675</c:v>
                </c:pt>
                <c:pt idx="6">
                  <c:v>2578888</c:v>
                </c:pt>
                <c:pt idx="7">
                  <c:v>2580502</c:v>
                </c:pt>
                <c:pt idx="8">
                  <c:v>2581886</c:v>
                </c:pt>
                <c:pt idx="9">
                  <c:v>2583213</c:v>
                </c:pt>
                <c:pt idx="10">
                  <c:v>2584438</c:v>
                </c:pt>
                <c:pt idx="11">
                  <c:v>2585759</c:v>
                </c:pt>
                <c:pt idx="12">
                  <c:v>2587248</c:v>
                </c:pt>
                <c:pt idx="13">
                  <c:v>2588491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7E-4C4F-940F-204FAA17E5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Partai Perindo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9">
                  <c:v>329124</c:v>
                </c:pt>
                <c:pt idx="10">
                  <c:v>330346</c:v>
                </c:pt>
                <c:pt idx="11">
                  <c:v>331104</c:v>
                </c:pt>
                <c:pt idx="12">
                  <c:v>331354</c:v>
                </c:pt>
                <c:pt idx="13">
                  <c:v>332930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7E-4C4F-940F-204FAA17E5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Partai Gerakan Indonesia Raya (Gerindra)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3677895</c:v>
                </c:pt>
                <c:pt idx="1">
                  <c:v>3677906</c:v>
                </c:pt>
                <c:pt idx="2">
                  <c:v>3677888</c:v>
                </c:pt>
                <c:pt idx="3">
                  <c:v>3677761</c:v>
                </c:pt>
                <c:pt idx="4">
                  <c:v>3677647</c:v>
                </c:pt>
                <c:pt idx="5">
                  <c:v>3677581</c:v>
                </c:pt>
                <c:pt idx="6">
                  <c:v>3677565</c:v>
                </c:pt>
                <c:pt idx="7">
                  <c:v>3677489</c:v>
                </c:pt>
                <c:pt idx="8">
                  <c:v>3677502</c:v>
                </c:pt>
                <c:pt idx="9">
                  <c:v>3677482</c:v>
                </c:pt>
                <c:pt idx="10">
                  <c:v>3677425</c:v>
                </c:pt>
                <c:pt idx="11">
                  <c:v>3677349</c:v>
                </c:pt>
                <c:pt idx="12">
                  <c:v>3677384</c:v>
                </c:pt>
                <c:pt idx="13">
                  <c:v>3677429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7E-4C4F-940F-204FAA17E5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PDI Perjuangan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1590356</c:v>
                </c:pt>
                <c:pt idx="1">
                  <c:v>1590320</c:v>
                </c:pt>
                <c:pt idx="2">
                  <c:v>1590307</c:v>
                </c:pt>
                <c:pt idx="3">
                  <c:v>1590240</c:v>
                </c:pt>
                <c:pt idx="4">
                  <c:v>1590183</c:v>
                </c:pt>
                <c:pt idx="5">
                  <c:v>1590103</c:v>
                </c:pt>
                <c:pt idx="6">
                  <c:v>1590059</c:v>
                </c:pt>
                <c:pt idx="7">
                  <c:v>1590021</c:v>
                </c:pt>
                <c:pt idx="8">
                  <c:v>1589959</c:v>
                </c:pt>
                <c:pt idx="9">
                  <c:v>1589911</c:v>
                </c:pt>
                <c:pt idx="10">
                  <c:v>1589827</c:v>
                </c:pt>
                <c:pt idx="11">
                  <c:v>1589738</c:v>
                </c:pt>
                <c:pt idx="12">
                  <c:v>1589675</c:v>
                </c:pt>
                <c:pt idx="13">
                  <c:v>1589643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7E-4C4F-940F-204FAA17E58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Partai Keadilan Sejahtera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560017</c:v>
                </c:pt>
                <c:pt idx="1">
                  <c:v>571554</c:v>
                </c:pt>
                <c:pt idx="2">
                  <c:v>574006</c:v>
                </c:pt>
                <c:pt idx="3">
                  <c:v>576415</c:v>
                </c:pt>
                <c:pt idx="4">
                  <c:v>578798</c:v>
                </c:pt>
                <c:pt idx="5">
                  <c:v>580997</c:v>
                </c:pt>
                <c:pt idx="6">
                  <c:v>583220</c:v>
                </c:pt>
                <c:pt idx="7">
                  <c:v>585222</c:v>
                </c:pt>
                <c:pt idx="8">
                  <c:v>585199</c:v>
                </c:pt>
                <c:pt idx="9">
                  <c:v>585175</c:v>
                </c:pt>
                <c:pt idx="10">
                  <c:v>585145</c:v>
                </c:pt>
                <c:pt idx="11">
                  <c:v>585130</c:v>
                </c:pt>
                <c:pt idx="12">
                  <c:v>585131</c:v>
                </c:pt>
                <c:pt idx="13">
                  <c:v>585115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87E-4C4F-940F-204FAA17E5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452432"/>
        <c:axId val="353450464"/>
      </c:lineChart>
      <c:dateAx>
        <c:axId val="353452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50464"/>
        <c:crosses val="autoZero"/>
        <c:auto val="1"/>
        <c:lblOffset val="100"/>
        <c:baseTimeUnit val="days"/>
      </c:dateAx>
      <c:valAx>
        <c:axId val="35345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5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44A59-146B-405B-AA3C-7E38D42346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E8ABF5-787C-48DE-8AC8-33C451A98B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Mira Agency</a:t>
            </a:r>
          </a:p>
        </p:txBody>
      </p:sp>
    </p:spTree>
    <p:extLst>
      <p:ext uri="{BB962C8B-B14F-4D97-AF65-F5344CB8AC3E}">
        <p14:creationId xmlns:p14="http://schemas.microsoft.com/office/powerpoint/2010/main" val="2107658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50B7-BB8E-4E69-A698-6B63712B4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E694CF-D928-4EB4-A6F4-26640D084E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7211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BB087-7F43-4064-A140-9EF05BD4CD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10/30/2018 - 11/12/2018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9154F-9AA7-4FF1-85BC-97D55DDBD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498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EB7D2-51A7-450C-AC66-7DE026491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Table | Facebook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EE8751-B1E1-4498-ACA5-94613DA642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9216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316592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6729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805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4277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9993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0734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4446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394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25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Partai Solidaritas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07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Partai Perindo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15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/>
                        <a:t>Partai Gerakan Indonesia Raya (Gerindra)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PDI Perjuangan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75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Partai Keadilan Sejahtera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667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4A902-77C9-45E9-8D48-60051809B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10/13/2018 - 11/12/2018</a:t>
            </a:r>
          </a:p>
        </p:txBody>
      </p:sp>
    </p:spTree>
    <p:extLst>
      <p:ext uri="{BB962C8B-B14F-4D97-AF65-F5344CB8AC3E}">
        <p14:creationId xmlns:p14="http://schemas.microsoft.com/office/powerpoint/2010/main" val="259510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D3387-A62E-4608-97C5-0E9FD397C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2239A2-4B3D-4697-BDC4-D37CB418AC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520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E0BB0-A619-40F7-BC75-AA409F75C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10/30/2018 - 11/12/2018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16899-6125-4499-B56D-5F443421E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930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F19E5-9111-4A41-A242-1F139E5B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726B7B-BC94-4B8E-BD1D-9517900B73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5985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77B35-AEA5-4B1A-930F-F3227A0CC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10/30/2018 - 11/12/2018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246A6-0994-416C-810F-FE77EB07B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005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7144D-9542-4B56-868E-4C26A817B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F9E03D-1E54-47A0-BAD1-716A2CD15E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7317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4837F-7E02-44B3-A0E4-91293D38E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10/30/2018 - 11/12/2018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FB350-0007-4F70-9A2D-71E2154E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55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3A4A7-3399-4DB6-9EC7-82FE8A6DD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A9A0D0-34D1-4CF7-B534-A7A2130EFD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6168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D3A75-8E27-465D-BB02-9E163E4F6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10/30/2018 - 11/12/2018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B1198-D4DE-4D43-81FF-BAFFA6ECA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7959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155</Words>
  <Application>Microsoft Office PowerPoint</Application>
  <PresentationFormat>On-screen Show (4:3)</PresentationFormat>
  <Paragraphs>67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</vt:lpstr>
      <vt:lpstr>Facebook Fans Total | Facebook</vt:lpstr>
      <vt:lpstr>Fans Table | Facebook</vt:lpstr>
      <vt:lpstr>Facebook Average Interactions Per Post | Facebook</vt:lpstr>
      <vt:lpstr>Facebook Own Posts | Facebook</vt:lpstr>
      <vt:lpstr>Facebook Own Posts | Facebook</vt:lpstr>
      <vt:lpstr>Facebook Fans Total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2018-11-13T09:17:37Z</dcterms:created>
  <dcterms:modified xsi:type="dcterms:W3CDTF">2018-11-13T09:18:12Z</dcterms:modified>
</cp:coreProperties>
</file>