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6</c:v>
                </c:pt>
                <c:pt idx="1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F0-4727-9902-E0C4511D49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Perindo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18</c:v>
                </c:pt>
                <c:pt idx="1">
                  <c:v>10</c:v>
                </c:pt>
                <c:pt idx="2">
                  <c:v>10</c:v>
                </c:pt>
                <c:pt idx="3">
                  <c:v>15</c:v>
                </c:pt>
                <c:pt idx="4">
                  <c:v>13</c:v>
                </c:pt>
                <c:pt idx="5">
                  <c:v>18</c:v>
                </c:pt>
                <c:pt idx="6">
                  <c:v>17</c:v>
                </c:pt>
                <c:pt idx="7">
                  <c:v>18</c:v>
                </c:pt>
                <c:pt idx="8">
                  <c:v>15</c:v>
                </c:pt>
                <c:pt idx="9">
                  <c:v>16</c:v>
                </c:pt>
                <c:pt idx="10">
                  <c:v>8</c:v>
                </c:pt>
                <c:pt idx="11">
                  <c:v>15</c:v>
                </c:pt>
                <c:pt idx="12">
                  <c:v>11</c:v>
                </c:pt>
                <c:pt idx="13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F0-4727-9902-E0C4511D49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F0-4727-9902-E0C4511D49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PDI Perjuangan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9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5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  <c:pt idx="11">
                  <c:v>9</c:v>
                </c:pt>
                <c:pt idx="12">
                  <c:v>9</c:v>
                </c:pt>
                <c:pt idx="13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F0-4727-9902-E0C4511D49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  <c:pt idx="1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F0-4727-9902-E0C4511D4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17352"/>
        <c:axId val="345418008"/>
      </c:lineChart>
      <c:dateAx>
        <c:axId val="34541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18008"/>
        <c:crosses val="autoZero"/>
        <c:auto val="1"/>
        <c:lblOffset val="100"/>
        <c:baseTimeUnit val="days"/>
      </c:dateAx>
      <c:valAx>
        <c:axId val="34541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1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F0DE9-2149-4826-A6D3-05D3396A7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684B76-A82F-44E2-BF2D-D0C3705284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866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26781-8051-43EA-A649-D50D27BEF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57A96-DAF6-41BA-A0EB-0C9A1BD7D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015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Facebook</dc:title>
  <dc:creator>Administrator</dc:creator>
  <cp:lastModifiedBy>Administrator</cp:lastModifiedBy>
  <cp:revision>1</cp:revision>
  <dcterms:created xsi:type="dcterms:W3CDTF">2018-11-13T08:59:07Z</dcterms:created>
  <dcterms:modified xsi:type="dcterms:W3CDTF">2018-11-13T08:59:11Z</dcterms:modified>
</cp:coreProperties>
</file>