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Hanura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10">
                  <c:v>527059</c:v>
                </c:pt>
                <c:pt idx="11">
                  <c:v>527032</c:v>
                </c:pt>
                <c:pt idx="12">
                  <c:v>527023</c:v>
                </c:pt>
                <c:pt idx="13">
                  <c:v>527010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C5-4D30-94E0-8765359951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2544010</c:v>
                </c:pt>
                <c:pt idx="1">
                  <c:v>2548766</c:v>
                </c:pt>
                <c:pt idx="2">
                  <c:v>2556151</c:v>
                </c:pt>
                <c:pt idx="3">
                  <c:v>2561478</c:v>
                </c:pt>
                <c:pt idx="4">
                  <c:v>2566388</c:v>
                </c:pt>
                <c:pt idx="5">
                  <c:v>2572675</c:v>
                </c:pt>
                <c:pt idx="6">
                  <c:v>2578888</c:v>
                </c:pt>
                <c:pt idx="7">
                  <c:v>2580502</c:v>
                </c:pt>
                <c:pt idx="8">
                  <c:v>2581886</c:v>
                </c:pt>
                <c:pt idx="9">
                  <c:v>2583213</c:v>
                </c:pt>
                <c:pt idx="10">
                  <c:v>2584438</c:v>
                </c:pt>
                <c:pt idx="11">
                  <c:v>2585759</c:v>
                </c:pt>
                <c:pt idx="12">
                  <c:v>2587248</c:v>
                </c:pt>
                <c:pt idx="13">
                  <c:v>2588491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C5-4D30-94E0-8765359951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Perindo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9">
                  <c:v>329124</c:v>
                </c:pt>
                <c:pt idx="10">
                  <c:v>330346</c:v>
                </c:pt>
                <c:pt idx="11">
                  <c:v>331104</c:v>
                </c:pt>
                <c:pt idx="12">
                  <c:v>331354</c:v>
                </c:pt>
                <c:pt idx="13">
                  <c:v>332930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C5-4D30-94E0-8765359951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3677895</c:v>
                </c:pt>
                <c:pt idx="1">
                  <c:v>3677906</c:v>
                </c:pt>
                <c:pt idx="2">
                  <c:v>3677888</c:v>
                </c:pt>
                <c:pt idx="3">
                  <c:v>3677761</c:v>
                </c:pt>
                <c:pt idx="4">
                  <c:v>3677647</c:v>
                </c:pt>
                <c:pt idx="5">
                  <c:v>3677581</c:v>
                </c:pt>
                <c:pt idx="6">
                  <c:v>3677565</c:v>
                </c:pt>
                <c:pt idx="7">
                  <c:v>3677489</c:v>
                </c:pt>
                <c:pt idx="8">
                  <c:v>3677502</c:v>
                </c:pt>
                <c:pt idx="9">
                  <c:v>3677482</c:v>
                </c:pt>
                <c:pt idx="10">
                  <c:v>3677425</c:v>
                </c:pt>
                <c:pt idx="11">
                  <c:v>3677349</c:v>
                </c:pt>
                <c:pt idx="12">
                  <c:v>3677384</c:v>
                </c:pt>
                <c:pt idx="13">
                  <c:v>3677429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C5-4D30-94E0-8765359951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PDI Perjuangan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1590356</c:v>
                </c:pt>
                <c:pt idx="1">
                  <c:v>1590320</c:v>
                </c:pt>
                <c:pt idx="2">
                  <c:v>1590307</c:v>
                </c:pt>
                <c:pt idx="3">
                  <c:v>1590240</c:v>
                </c:pt>
                <c:pt idx="4">
                  <c:v>1590183</c:v>
                </c:pt>
                <c:pt idx="5">
                  <c:v>1590103</c:v>
                </c:pt>
                <c:pt idx="6">
                  <c:v>1590059</c:v>
                </c:pt>
                <c:pt idx="7">
                  <c:v>1590021</c:v>
                </c:pt>
                <c:pt idx="8">
                  <c:v>1589959</c:v>
                </c:pt>
                <c:pt idx="9">
                  <c:v>1589911</c:v>
                </c:pt>
                <c:pt idx="10">
                  <c:v>1589827</c:v>
                </c:pt>
                <c:pt idx="11">
                  <c:v>1589738</c:v>
                </c:pt>
                <c:pt idx="12">
                  <c:v>1589675</c:v>
                </c:pt>
                <c:pt idx="13">
                  <c:v>1589643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C5-4D30-94E0-8765359951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560017</c:v>
                </c:pt>
                <c:pt idx="1">
                  <c:v>571554</c:v>
                </c:pt>
                <c:pt idx="2">
                  <c:v>574006</c:v>
                </c:pt>
                <c:pt idx="3">
                  <c:v>576415</c:v>
                </c:pt>
                <c:pt idx="4">
                  <c:v>578798</c:v>
                </c:pt>
                <c:pt idx="5">
                  <c:v>580997</c:v>
                </c:pt>
                <c:pt idx="6">
                  <c:v>583220</c:v>
                </c:pt>
                <c:pt idx="7">
                  <c:v>585222</c:v>
                </c:pt>
                <c:pt idx="8">
                  <c:v>585199</c:v>
                </c:pt>
                <c:pt idx="9">
                  <c:v>585175</c:v>
                </c:pt>
                <c:pt idx="10">
                  <c:v>585145</c:v>
                </c:pt>
                <c:pt idx="11">
                  <c:v>585130</c:v>
                </c:pt>
                <c:pt idx="12">
                  <c:v>585131</c:v>
                </c:pt>
                <c:pt idx="13">
                  <c:v>585115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AC5-4D30-94E0-876535995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051088"/>
        <c:axId val="179051416"/>
      </c:barChart>
      <c:dateAx>
        <c:axId val="17905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51416"/>
        <c:crosses val="autoZero"/>
        <c:auto val="1"/>
        <c:lblOffset val="100"/>
        <c:baseTimeUnit val="days"/>
      </c:dateAx>
      <c:valAx>
        <c:axId val="17905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5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Hanura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D9-49CE-8D96-AD89A2C405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1092</c:v>
                </c:pt>
                <c:pt idx="1">
                  <c:v>2081</c:v>
                </c:pt>
                <c:pt idx="2">
                  <c:v>2650</c:v>
                </c:pt>
                <c:pt idx="3">
                  <c:v>1438</c:v>
                </c:pt>
                <c:pt idx="4">
                  <c:v>887</c:v>
                </c:pt>
                <c:pt idx="5">
                  <c:v>2028</c:v>
                </c:pt>
                <c:pt idx="6">
                  <c:v>2170</c:v>
                </c:pt>
                <c:pt idx="7">
                  <c:v>1404</c:v>
                </c:pt>
                <c:pt idx="8">
                  <c:v>1650</c:v>
                </c:pt>
                <c:pt idx="9">
                  <c:v>2460</c:v>
                </c:pt>
                <c:pt idx="10">
                  <c:v>2326</c:v>
                </c:pt>
                <c:pt idx="11">
                  <c:v>680</c:v>
                </c:pt>
                <c:pt idx="12">
                  <c:v>3014</c:v>
                </c:pt>
                <c:pt idx="13">
                  <c:v>3234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D9-49CE-8D96-AD89A2C40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Perindo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24</c:v>
                </c:pt>
                <c:pt idx="1">
                  <c:v>29</c:v>
                </c:pt>
                <c:pt idx="2">
                  <c:v>29</c:v>
                </c:pt>
                <c:pt idx="3">
                  <c:v>23</c:v>
                </c:pt>
                <c:pt idx="4">
                  <c:v>28</c:v>
                </c:pt>
                <c:pt idx="5">
                  <c:v>24</c:v>
                </c:pt>
                <c:pt idx="6">
                  <c:v>25</c:v>
                </c:pt>
                <c:pt idx="7">
                  <c:v>36</c:v>
                </c:pt>
                <c:pt idx="8">
                  <c:v>30</c:v>
                </c:pt>
                <c:pt idx="9">
                  <c:v>23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D9-49CE-8D96-AD89A2C405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4922</c:v>
                </c:pt>
                <c:pt idx="1">
                  <c:v>3222</c:v>
                </c:pt>
                <c:pt idx="2">
                  <c:v>3679</c:v>
                </c:pt>
                <c:pt idx="3">
                  <c:v>1473</c:v>
                </c:pt>
                <c:pt idx="4">
                  <c:v>1483</c:v>
                </c:pt>
                <c:pt idx="5">
                  <c:v>8220</c:v>
                </c:pt>
                <c:pt idx="6">
                  <c:v>4480</c:v>
                </c:pt>
                <c:pt idx="7">
                  <c:v>7585</c:v>
                </c:pt>
                <c:pt idx="8">
                  <c:v>4854</c:v>
                </c:pt>
                <c:pt idx="9">
                  <c:v>3008</c:v>
                </c:pt>
                <c:pt idx="10">
                  <c:v>6835</c:v>
                </c:pt>
                <c:pt idx="11">
                  <c:v>1663</c:v>
                </c:pt>
                <c:pt idx="12">
                  <c:v>3908</c:v>
                </c:pt>
                <c:pt idx="13">
                  <c:v>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D9-49CE-8D96-AD89A2C405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PDI Perjuangan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243</c:v>
                </c:pt>
                <c:pt idx="1">
                  <c:v>315</c:v>
                </c:pt>
                <c:pt idx="2">
                  <c:v>437</c:v>
                </c:pt>
                <c:pt idx="3">
                  <c:v>170</c:v>
                </c:pt>
                <c:pt idx="4">
                  <c:v>140</c:v>
                </c:pt>
                <c:pt idx="5">
                  <c:v>226</c:v>
                </c:pt>
                <c:pt idx="6">
                  <c:v>203</c:v>
                </c:pt>
                <c:pt idx="7">
                  <c:v>593</c:v>
                </c:pt>
                <c:pt idx="8">
                  <c:v>192</c:v>
                </c:pt>
                <c:pt idx="9">
                  <c:v>493</c:v>
                </c:pt>
                <c:pt idx="10">
                  <c:v>434</c:v>
                </c:pt>
                <c:pt idx="11">
                  <c:v>327</c:v>
                </c:pt>
                <c:pt idx="12">
                  <c:v>253</c:v>
                </c:pt>
                <c:pt idx="13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D9-49CE-8D96-AD89A2C405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952</c:v>
                </c:pt>
                <c:pt idx="1">
                  <c:v>277</c:v>
                </c:pt>
                <c:pt idx="2">
                  <c:v>900</c:v>
                </c:pt>
                <c:pt idx="3">
                  <c:v>611</c:v>
                </c:pt>
                <c:pt idx="4">
                  <c:v>1986</c:v>
                </c:pt>
                <c:pt idx="5">
                  <c:v>1841</c:v>
                </c:pt>
                <c:pt idx="6">
                  <c:v>1123</c:v>
                </c:pt>
                <c:pt idx="7">
                  <c:v>1385</c:v>
                </c:pt>
                <c:pt idx="8">
                  <c:v>726</c:v>
                </c:pt>
                <c:pt idx="9">
                  <c:v>1062</c:v>
                </c:pt>
                <c:pt idx="10">
                  <c:v>2282</c:v>
                </c:pt>
                <c:pt idx="11">
                  <c:v>923</c:v>
                </c:pt>
                <c:pt idx="12">
                  <c:v>0</c:v>
                </c:pt>
                <c:pt idx="13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0D9-49CE-8D96-AD89A2C40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716104"/>
        <c:axId val="348717088"/>
      </c:barChart>
      <c:dateAx>
        <c:axId val="34871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17088"/>
        <c:crosses val="autoZero"/>
        <c:auto val="1"/>
        <c:lblOffset val="100"/>
        <c:baseTimeUnit val="days"/>
      </c:dateAx>
      <c:valAx>
        <c:axId val="34871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1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Hanura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23-4F39-811B-8DCC60C63F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6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23-4F39-811B-8DCC60C63F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Perindo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18</c:v>
                </c:pt>
                <c:pt idx="1">
                  <c:v>10</c:v>
                </c:pt>
                <c:pt idx="2">
                  <c:v>10</c:v>
                </c:pt>
                <c:pt idx="3">
                  <c:v>15</c:v>
                </c:pt>
                <c:pt idx="4">
                  <c:v>13</c:v>
                </c:pt>
                <c:pt idx="5">
                  <c:v>18</c:v>
                </c:pt>
                <c:pt idx="6">
                  <c:v>17</c:v>
                </c:pt>
                <c:pt idx="7">
                  <c:v>18</c:v>
                </c:pt>
                <c:pt idx="8">
                  <c:v>15</c:v>
                </c:pt>
                <c:pt idx="9">
                  <c:v>16</c:v>
                </c:pt>
                <c:pt idx="10">
                  <c:v>8</c:v>
                </c:pt>
                <c:pt idx="11">
                  <c:v>15</c:v>
                </c:pt>
                <c:pt idx="12">
                  <c:v>11</c:v>
                </c:pt>
                <c:pt idx="1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23-4F39-811B-8DCC60C63F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23-4F39-811B-8DCC60C63F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PDI Perjuangan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9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5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  <c:pt idx="11">
                  <c:v>9</c:v>
                </c:pt>
                <c:pt idx="12">
                  <c:v>9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23-4F39-811B-8DCC60C63F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  <c:pt idx="1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23-4F39-811B-8DCC60C63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326552"/>
        <c:axId val="356324912"/>
      </c:barChart>
      <c:dateAx>
        <c:axId val="35632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24912"/>
        <c:crosses val="autoZero"/>
        <c:auto val="1"/>
        <c:lblOffset val="100"/>
        <c:baseTimeUnit val="days"/>
      </c:dateAx>
      <c:valAx>
        <c:axId val="35632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2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Partai Hanura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56-429C-B647-C4C1DD53BE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Partai Solidaritas Indonesia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6</c:v>
                </c:pt>
                <c:pt idx="1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56-429C-B647-C4C1DD53BE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Partai Perindo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18</c:v>
                </c:pt>
                <c:pt idx="1">
                  <c:v>10</c:v>
                </c:pt>
                <c:pt idx="2">
                  <c:v>10</c:v>
                </c:pt>
                <c:pt idx="3">
                  <c:v>15</c:v>
                </c:pt>
                <c:pt idx="4">
                  <c:v>13</c:v>
                </c:pt>
                <c:pt idx="5">
                  <c:v>18</c:v>
                </c:pt>
                <c:pt idx="6">
                  <c:v>17</c:v>
                </c:pt>
                <c:pt idx="7">
                  <c:v>18</c:v>
                </c:pt>
                <c:pt idx="8">
                  <c:v>15</c:v>
                </c:pt>
                <c:pt idx="9">
                  <c:v>16</c:v>
                </c:pt>
                <c:pt idx="10">
                  <c:v>8</c:v>
                </c:pt>
                <c:pt idx="11">
                  <c:v>15</c:v>
                </c:pt>
                <c:pt idx="12">
                  <c:v>11</c:v>
                </c:pt>
                <c:pt idx="13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56-429C-B647-C4C1DD53BE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Partai Gerakan Indonesia Raya (Gerindra)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56-429C-B647-C4C1DD53BE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PDI Perjuangan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9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5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  <c:pt idx="11">
                  <c:v>9</c:v>
                </c:pt>
                <c:pt idx="12">
                  <c:v>9</c:v>
                </c:pt>
                <c:pt idx="1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56-429C-B647-C4C1DD53BE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Partai Keadilan Sejahtera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43403</c:v>
                </c:pt>
                <c:pt idx="1">
                  <c:v>43404</c:v>
                </c:pt>
                <c:pt idx="2">
                  <c:v>43405</c:v>
                </c:pt>
                <c:pt idx="3">
                  <c:v>43406</c:v>
                </c:pt>
                <c:pt idx="4">
                  <c:v>43407</c:v>
                </c:pt>
                <c:pt idx="5">
                  <c:v>43408</c:v>
                </c:pt>
                <c:pt idx="6">
                  <c:v>43409</c:v>
                </c:pt>
                <c:pt idx="7">
                  <c:v>43410</c:v>
                </c:pt>
                <c:pt idx="8">
                  <c:v>43411</c:v>
                </c:pt>
                <c:pt idx="9">
                  <c:v>43412</c:v>
                </c:pt>
                <c:pt idx="10">
                  <c:v>43413</c:v>
                </c:pt>
                <c:pt idx="11">
                  <c:v>43414</c:v>
                </c:pt>
                <c:pt idx="12">
                  <c:v>43415</c:v>
                </c:pt>
                <c:pt idx="13">
                  <c:v>43416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  <c:pt idx="1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A56-429C-B647-C4C1DD53B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14744"/>
        <c:axId val="356315400"/>
      </c:lineChart>
      <c:dateAx>
        <c:axId val="356314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15400"/>
        <c:crosses val="autoZero"/>
        <c:auto val="1"/>
        <c:lblOffset val="100"/>
        <c:baseTimeUnit val="days"/>
      </c:dateAx>
      <c:valAx>
        <c:axId val="35631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1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D6B92-2B32-4FF5-8E2B-324C5D06C2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EF02A7-E156-4368-BD34-454B1BE22E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Mira Agency</a:t>
            </a:r>
          </a:p>
        </p:txBody>
      </p:sp>
    </p:spTree>
    <p:extLst>
      <p:ext uri="{BB962C8B-B14F-4D97-AF65-F5344CB8AC3E}">
        <p14:creationId xmlns:p14="http://schemas.microsoft.com/office/powerpoint/2010/main" val="620377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82C48-7244-45F4-8215-012D2778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C0805E-DFBE-403E-BD59-D434117CC8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612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9DD72-F471-4ADE-B145-27BC38EFB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DF246-84FA-4F0B-95CA-F75583EEE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995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B7D1-08C9-4455-820F-378C61C66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Table |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0BAC0-B12F-4348-B224-E584A4D4C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2225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8491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0426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061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397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162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614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807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594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35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Partai Hanura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94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Partai Solidaritas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2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Partai Perindo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14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/>
                        <a:t>Partai Gerakan Indonesia Raya (Gerindra)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66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PDI Perjuangan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3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Partai Keadilan Sejahtera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42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472C9-634B-4096-8127-E5EC509B0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10/13/2018 - 11/12/2018</a:t>
            </a:r>
          </a:p>
        </p:txBody>
      </p:sp>
    </p:spTree>
    <p:extLst>
      <p:ext uri="{BB962C8B-B14F-4D97-AF65-F5344CB8AC3E}">
        <p14:creationId xmlns:p14="http://schemas.microsoft.com/office/powerpoint/2010/main" val="260016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B9A21-D872-4D73-BBF7-30465518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2E91B9-5238-467A-9187-CC1AB4F364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096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DE0A1-7C47-458F-98CC-903836497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8D4F7-9F53-4A02-B2FC-2A53B6F20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34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DEBBA-65A0-412F-8D02-258AA128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FB1571-2F98-4823-869C-7E24A63E19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184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90282-E058-49DA-95DD-A629AEF6A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43E3E-AF49-4AC0-824C-3286DFD7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4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183D0-A633-4F86-8E96-40F7336A2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E2D147-163C-4BC3-92F0-B57E0E0040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8583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59FD9-10C5-49AA-80EF-57B0D300B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10/30/2018 - 11/12/2018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E8F5A-34FC-4262-98EA-22B8CAC1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346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162</Words>
  <Application>Microsoft Office PowerPoint</Application>
  <PresentationFormat>On-screen Show (4:3)</PresentationFormat>
  <Paragraphs>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</vt:lpstr>
      <vt:lpstr>Facebook Fans Total | Facebook</vt:lpstr>
      <vt:lpstr>Fans Table | Facebook</vt:lpstr>
      <vt:lpstr>Facebook Average Interactions Per Post | Facebook</vt:lpstr>
      <vt:lpstr>Facebook Own Posts | Facebook</vt:lpstr>
      <vt:lpstr>Facebook Own Posts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2018-11-13T08:37:10Z</dcterms:created>
  <dcterms:modified xsi:type="dcterms:W3CDTF">2018-11-13T08:37:44Z</dcterms:modified>
</cp:coreProperties>
</file>