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22E3CE-1F2B-431F-9427-E5FA4D3B0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Response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5DF9A17-53AC-4767-908F-11DB368EA78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69844910"/>
              </p:ext>
            </p:extLst>
          </p:nvPr>
        </p:nvGraphicFramePr>
        <p:xfrm>
          <a:off x="457200" y="1731963"/>
          <a:ext cx="8213141" cy="1859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1909">
                  <a:extLst>
                    <a:ext uri="{9D8B030D-6E8A-4147-A177-3AD203B41FA5}">
                      <a16:colId xmlns:a16="http://schemas.microsoft.com/office/drawing/2014/main" val="36171467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2524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667900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213333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771720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5819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312700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492798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63927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46109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825423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604875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059985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777389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217092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61712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000202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523928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245515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768819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030952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671159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376732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401020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34618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EPS SURA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9286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938D70-4DA2-4E58-B259-22D5F998F6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232660887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73</Words>
  <Application>Microsoft Office PowerPoint</Application>
  <PresentationFormat>On-screen Show (4:3)</PresentationFormat>
  <Paragraphs>50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Response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Response</dc:title>
  <dc:creator>Administrator</dc:creator>
  <cp:lastModifiedBy>Administrator</cp:lastModifiedBy>
  <cp:revision>1</cp:revision>
  <dcterms:created xsi:type="dcterms:W3CDTF">2018-03-13T17:35:56Z</dcterms:created>
  <dcterms:modified xsi:type="dcterms:W3CDTF">2018-03-13T17:36:06Z</dcterms:modified>
</cp:coreProperties>
</file>