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90ABAA-8354-45FF-952A-F593D310B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20FD27-CAC7-4C48-8608-94A1FCDE80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95219631"/>
              </p:ext>
            </p:extLst>
          </p:nvPr>
        </p:nvGraphicFramePr>
        <p:xfrm>
          <a:off x="457200" y="1731963"/>
          <a:ext cx="8213141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1909">
                  <a:extLst>
                    <a:ext uri="{9D8B030D-6E8A-4147-A177-3AD203B41FA5}">
                      <a16:colId xmlns:a16="http://schemas.microsoft.com/office/drawing/2014/main" val="41659286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21389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81395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36943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16750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41396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07120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86635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26875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99423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45361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12313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48046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02595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5175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93076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94155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91775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50996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36268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78193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80765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6303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148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9481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EPS Famisanar 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282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Salud Total EPS. 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2972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Coosalud Eps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4021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Sanitas, EPS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3200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Compensar EPS Salud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84214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A67CB6-F4F8-4F03-9FFC-7A6EA00D5B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425565317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294</Words>
  <Application>Microsoft Office PowerPoint</Application>
  <PresentationFormat>On-screen Show (4:3)</PresentationFormat>
  <Paragraphs>146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</dc:title>
  <dc:creator>Administrator</dc:creator>
  <cp:lastModifiedBy>Administrator</cp:lastModifiedBy>
  <cp:revision>1</cp:revision>
  <dcterms:created xsi:type="dcterms:W3CDTF">2018-03-07T23:10:11Z</dcterms:created>
  <dcterms:modified xsi:type="dcterms:W3CDTF">2018-03-07T23:11:05Z</dcterms:modified>
</cp:coreProperties>
</file>