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8BD32-C478-49F4-BF7D-C85438C99877}"/>
              </a:ext>
            </a:extLst>
          </p:cNvPr>
          <p:cNvSpPr>
            <a:spLocks noGrp="1"/>
          </p:cNvSpPr>
          <p:nvPr>
            <p:ph type="title"/>
          </p:nvPr>
        </p:nvSpPr>
        <p:spPr/>
        <p:txBody>
          <a:bodyPr/>
          <a:lstStyle/>
          <a:p>
            <a:r>
              <a:rPr lang="en-US"/>
              <a:t>Facebook Own Posts Table - 1 of 13</a:t>
            </a:r>
          </a:p>
        </p:txBody>
      </p:sp>
      <p:graphicFrame>
        <p:nvGraphicFramePr>
          <p:cNvPr id="5" name="Table Placeholder 4">
            <a:extLst>
              <a:ext uri="{FF2B5EF4-FFF2-40B4-BE49-F238E27FC236}">
                <a16:creationId xmlns:a16="http://schemas.microsoft.com/office/drawing/2014/main" id="{B6C5BF4E-D8DC-4370-ADF3-00F24DF7B366}"/>
              </a:ext>
            </a:extLst>
          </p:cNvPr>
          <p:cNvGraphicFramePr>
            <a:graphicFrameLocks noGrp="1"/>
          </p:cNvGraphicFramePr>
          <p:nvPr>
            <p:ph type="tbl" sz="quarter" idx="13"/>
            <p:extLst>
              <p:ext uri="{D42A27DB-BD31-4B8C-83A1-F6EECF244321}">
                <p14:modId xmlns:p14="http://schemas.microsoft.com/office/powerpoint/2010/main" val="1362382175"/>
              </p:ext>
            </p:extLst>
          </p:nvPr>
        </p:nvGraphicFramePr>
        <p:xfrm>
          <a:off x="457200" y="1731963"/>
          <a:ext cx="8229600" cy="216408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18065039"/>
                    </a:ext>
                  </a:extLst>
                </a:gridCol>
                <a:gridCol w="370332">
                  <a:extLst>
                    <a:ext uri="{9D8B030D-6E8A-4147-A177-3AD203B41FA5}">
                      <a16:colId xmlns:a16="http://schemas.microsoft.com/office/drawing/2014/main" val="1089187285"/>
                    </a:ext>
                  </a:extLst>
                </a:gridCol>
                <a:gridCol w="370332">
                  <a:extLst>
                    <a:ext uri="{9D8B030D-6E8A-4147-A177-3AD203B41FA5}">
                      <a16:colId xmlns:a16="http://schemas.microsoft.com/office/drawing/2014/main" val="2500058113"/>
                    </a:ext>
                  </a:extLst>
                </a:gridCol>
                <a:gridCol w="370332">
                  <a:extLst>
                    <a:ext uri="{9D8B030D-6E8A-4147-A177-3AD203B41FA5}">
                      <a16:colId xmlns:a16="http://schemas.microsoft.com/office/drawing/2014/main" val="3775921860"/>
                    </a:ext>
                  </a:extLst>
                </a:gridCol>
                <a:gridCol w="329184">
                  <a:extLst>
                    <a:ext uri="{9D8B030D-6E8A-4147-A177-3AD203B41FA5}">
                      <a16:colId xmlns:a16="http://schemas.microsoft.com/office/drawing/2014/main" val="3341207702"/>
                    </a:ext>
                  </a:extLst>
                </a:gridCol>
                <a:gridCol w="329184">
                  <a:extLst>
                    <a:ext uri="{9D8B030D-6E8A-4147-A177-3AD203B41FA5}">
                      <a16:colId xmlns:a16="http://schemas.microsoft.com/office/drawing/2014/main" val="836205318"/>
                    </a:ext>
                  </a:extLst>
                </a:gridCol>
                <a:gridCol w="329184">
                  <a:extLst>
                    <a:ext uri="{9D8B030D-6E8A-4147-A177-3AD203B41FA5}">
                      <a16:colId xmlns:a16="http://schemas.microsoft.com/office/drawing/2014/main" val="1106143408"/>
                    </a:ext>
                  </a:extLst>
                </a:gridCol>
                <a:gridCol w="329184">
                  <a:extLst>
                    <a:ext uri="{9D8B030D-6E8A-4147-A177-3AD203B41FA5}">
                      <a16:colId xmlns:a16="http://schemas.microsoft.com/office/drawing/2014/main" val="1542942942"/>
                    </a:ext>
                  </a:extLst>
                </a:gridCol>
                <a:gridCol w="329184">
                  <a:extLst>
                    <a:ext uri="{9D8B030D-6E8A-4147-A177-3AD203B41FA5}">
                      <a16:colId xmlns:a16="http://schemas.microsoft.com/office/drawing/2014/main" val="124962924"/>
                    </a:ext>
                  </a:extLst>
                </a:gridCol>
                <a:gridCol w="329184">
                  <a:extLst>
                    <a:ext uri="{9D8B030D-6E8A-4147-A177-3AD203B41FA5}">
                      <a16:colId xmlns:a16="http://schemas.microsoft.com/office/drawing/2014/main" val="1805385748"/>
                    </a:ext>
                  </a:extLst>
                </a:gridCol>
                <a:gridCol w="329184">
                  <a:extLst>
                    <a:ext uri="{9D8B030D-6E8A-4147-A177-3AD203B41FA5}">
                      <a16:colId xmlns:a16="http://schemas.microsoft.com/office/drawing/2014/main" val="1814487339"/>
                    </a:ext>
                  </a:extLst>
                </a:gridCol>
                <a:gridCol w="329184">
                  <a:extLst>
                    <a:ext uri="{9D8B030D-6E8A-4147-A177-3AD203B41FA5}">
                      <a16:colId xmlns:a16="http://schemas.microsoft.com/office/drawing/2014/main" val="2255707053"/>
                    </a:ext>
                  </a:extLst>
                </a:gridCol>
                <a:gridCol w="329184">
                  <a:extLst>
                    <a:ext uri="{9D8B030D-6E8A-4147-A177-3AD203B41FA5}">
                      <a16:colId xmlns:a16="http://schemas.microsoft.com/office/drawing/2014/main" val="1807222695"/>
                    </a:ext>
                  </a:extLst>
                </a:gridCol>
                <a:gridCol w="370332">
                  <a:extLst>
                    <a:ext uri="{9D8B030D-6E8A-4147-A177-3AD203B41FA5}">
                      <a16:colId xmlns:a16="http://schemas.microsoft.com/office/drawing/2014/main" val="1210508845"/>
                    </a:ext>
                  </a:extLst>
                </a:gridCol>
                <a:gridCol w="370332">
                  <a:extLst>
                    <a:ext uri="{9D8B030D-6E8A-4147-A177-3AD203B41FA5}">
                      <a16:colId xmlns:a16="http://schemas.microsoft.com/office/drawing/2014/main" val="1499809479"/>
                    </a:ext>
                  </a:extLst>
                </a:gridCol>
                <a:gridCol w="329184">
                  <a:extLst>
                    <a:ext uri="{9D8B030D-6E8A-4147-A177-3AD203B41FA5}">
                      <a16:colId xmlns:a16="http://schemas.microsoft.com/office/drawing/2014/main" val="3043557429"/>
                    </a:ext>
                  </a:extLst>
                </a:gridCol>
                <a:gridCol w="329184">
                  <a:extLst>
                    <a:ext uri="{9D8B030D-6E8A-4147-A177-3AD203B41FA5}">
                      <a16:colId xmlns:a16="http://schemas.microsoft.com/office/drawing/2014/main" val="951482044"/>
                    </a:ext>
                  </a:extLst>
                </a:gridCol>
                <a:gridCol w="370332">
                  <a:extLst>
                    <a:ext uri="{9D8B030D-6E8A-4147-A177-3AD203B41FA5}">
                      <a16:colId xmlns:a16="http://schemas.microsoft.com/office/drawing/2014/main" val="3153483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035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Julieta Lagos - Reina Nacional de la Vendimia 2018 - 2018-03-06 02:16:54</a:t>
                      </a:r>
                      <a:r>
                        <a:rPr kumimoji="0" lang="es-ES" sz="1000" b="0" i="0" u="none" strike="noStrike" kern="1200" cap="none" spc="0" normalizeH="0" baseline="0" noProof="0">
                          <a:ln>
                            <a:noFill/>
                          </a:ln>
                          <a:solidFill>
                            <a:prstClr val="black"/>
                          </a:solidFill>
                          <a:effectLst/>
                          <a:uLnTx/>
                          <a:uFillTx/>
                          <a:latin typeface="+mn-lt"/>
                          <a:ea typeface="+mn-ea"/>
                          <a:cs typeface="+mn-cs"/>
                        </a:rPr>
                        <a:t>
Recibamos a nuestra reina cómo se merece y colaboremos con los damnificados..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03851579"/>
                  </a:ext>
                </a:extLst>
              </a:tr>
            </a:tbl>
          </a:graphicData>
        </a:graphic>
      </p:graphicFrame>
      <p:sp>
        <p:nvSpPr>
          <p:cNvPr id="4" name="Text Placeholder 3">
            <a:extLst>
              <a:ext uri="{FF2B5EF4-FFF2-40B4-BE49-F238E27FC236}">
                <a16:creationId xmlns:a16="http://schemas.microsoft.com/office/drawing/2014/main" id="{BE3A3E9F-B90B-4126-AAD5-FB8B882B3A36}"/>
              </a:ext>
            </a:extLst>
          </p:cNvPr>
          <p:cNvSpPr>
            <a:spLocks noGrp="1"/>
          </p:cNvSpPr>
          <p:nvPr>
            <p:ph type="body" sz="quarter" idx="14"/>
          </p:nvPr>
        </p:nvSpPr>
        <p:spPr/>
        <p:txBody>
          <a:bodyPr/>
          <a:lstStyle/>
          <a:p>
            <a:r>
              <a:rPr lang="en-US"/>
              <a:t>02/05/2018 - 03/07/2018</a:t>
            </a:r>
          </a:p>
        </p:txBody>
      </p:sp>
    </p:spTree>
    <p:extLst>
      <p:ext uri="{BB962C8B-B14F-4D97-AF65-F5344CB8AC3E}">
        <p14:creationId xmlns:p14="http://schemas.microsoft.com/office/powerpoint/2010/main" val="32004152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936AA-EF75-430E-B5F2-4C1A34E4DA68}"/>
              </a:ext>
            </a:extLst>
          </p:cNvPr>
          <p:cNvSpPr>
            <a:spLocks noGrp="1"/>
          </p:cNvSpPr>
          <p:nvPr>
            <p:ph type="title"/>
          </p:nvPr>
        </p:nvSpPr>
        <p:spPr/>
        <p:txBody>
          <a:bodyPr/>
          <a:lstStyle/>
          <a:p>
            <a:r>
              <a:rPr lang="en-US"/>
              <a:t>Facebook Own Posts Table - 2 of 13</a:t>
            </a:r>
          </a:p>
        </p:txBody>
      </p:sp>
      <p:graphicFrame>
        <p:nvGraphicFramePr>
          <p:cNvPr id="5" name="Table Placeholder 4">
            <a:extLst>
              <a:ext uri="{FF2B5EF4-FFF2-40B4-BE49-F238E27FC236}">
                <a16:creationId xmlns:a16="http://schemas.microsoft.com/office/drawing/2014/main" id="{75A54146-7DB4-4CBA-8762-B4B3B2E4524A}"/>
              </a:ext>
            </a:extLst>
          </p:cNvPr>
          <p:cNvGraphicFramePr>
            <a:graphicFrameLocks noGrp="1"/>
          </p:cNvGraphicFramePr>
          <p:nvPr>
            <p:ph type="tbl" sz="quarter" idx="13"/>
            <p:extLst>
              <p:ext uri="{D42A27DB-BD31-4B8C-83A1-F6EECF244321}">
                <p14:modId xmlns:p14="http://schemas.microsoft.com/office/powerpoint/2010/main" val="3389957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07999965"/>
                    </a:ext>
                  </a:extLst>
                </a:gridCol>
                <a:gridCol w="370332">
                  <a:extLst>
                    <a:ext uri="{9D8B030D-6E8A-4147-A177-3AD203B41FA5}">
                      <a16:colId xmlns:a16="http://schemas.microsoft.com/office/drawing/2014/main" val="3454331643"/>
                    </a:ext>
                  </a:extLst>
                </a:gridCol>
                <a:gridCol w="370332">
                  <a:extLst>
                    <a:ext uri="{9D8B030D-6E8A-4147-A177-3AD203B41FA5}">
                      <a16:colId xmlns:a16="http://schemas.microsoft.com/office/drawing/2014/main" val="2114902429"/>
                    </a:ext>
                  </a:extLst>
                </a:gridCol>
                <a:gridCol w="370332">
                  <a:extLst>
                    <a:ext uri="{9D8B030D-6E8A-4147-A177-3AD203B41FA5}">
                      <a16:colId xmlns:a16="http://schemas.microsoft.com/office/drawing/2014/main" val="2125825489"/>
                    </a:ext>
                  </a:extLst>
                </a:gridCol>
                <a:gridCol w="329184">
                  <a:extLst>
                    <a:ext uri="{9D8B030D-6E8A-4147-A177-3AD203B41FA5}">
                      <a16:colId xmlns:a16="http://schemas.microsoft.com/office/drawing/2014/main" val="3564258032"/>
                    </a:ext>
                  </a:extLst>
                </a:gridCol>
                <a:gridCol w="329184">
                  <a:extLst>
                    <a:ext uri="{9D8B030D-6E8A-4147-A177-3AD203B41FA5}">
                      <a16:colId xmlns:a16="http://schemas.microsoft.com/office/drawing/2014/main" val="1735816326"/>
                    </a:ext>
                  </a:extLst>
                </a:gridCol>
                <a:gridCol w="329184">
                  <a:extLst>
                    <a:ext uri="{9D8B030D-6E8A-4147-A177-3AD203B41FA5}">
                      <a16:colId xmlns:a16="http://schemas.microsoft.com/office/drawing/2014/main" val="2850447728"/>
                    </a:ext>
                  </a:extLst>
                </a:gridCol>
                <a:gridCol w="329184">
                  <a:extLst>
                    <a:ext uri="{9D8B030D-6E8A-4147-A177-3AD203B41FA5}">
                      <a16:colId xmlns:a16="http://schemas.microsoft.com/office/drawing/2014/main" val="3220149733"/>
                    </a:ext>
                  </a:extLst>
                </a:gridCol>
                <a:gridCol w="329184">
                  <a:extLst>
                    <a:ext uri="{9D8B030D-6E8A-4147-A177-3AD203B41FA5}">
                      <a16:colId xmlns:a16="http://schemas.microsoft.com/office/drawing/2014/main" val="2482425773"/>
                    </a:ext>
                  </a:extLst>
                </a:gridCol>
                <a:gridCol w="329184">
                  <a:extLst>
                    <a:ext uri="{9D8B030D-6E8A-4147-A177-3AD203B41FA5}">
                      <a16:colId xmlns:a16="http://schemas.microsoft.com/office/drawing/2014/main" val="733266865"/>
                    </a:ext>
                  </a:extLst>
                </a:gridCol>
                <a:gridCol w="329184">
                  <a:extLst>
                    <a:ext uri="{9D8B030D-6E8A-4147-A177-3AD203B41FA5}">
                      <a16:colId xmlns:a16="http://schemas.microsoft.com/office/drawing/2014/main" val="30056684"/>
                    </a:ext>
                  </a:extLst>
                </a:gridCol>
                <a:gridCol w="329184">
                  <a:extLst>
                    <a:ext uri="{9D8B030D-6E8A-4147-A177-3AD203B41FA5}">
                      <a16:colId xmlns:a16="http://schemas.microsoft.com/office/drawing/2014/main" val="3863609759"/>
                    </a:ext>
                  </a:extLst>
                </a:gridCol>
                <a:gridCol w="329184">
                  <a:extLst>
                    <a:ext uri="{9D8B030D-6E8A-4147-A177-3AD203B41FA5}">
                      <a16:colId xmlns:a16="http://schemas.microsoft.com/office/drawing/2014/main" val="1381663555"/>
                    </a:ext>
                  </a:extLst>
                </a:gridCol>
                <a:gridCol w="370332">
                  <a:extLst>
                    <a:ext uri="{9D8B030D-6E8A-4147-A177-3AD203B41FA5}">
                      <a16:colId xmlns:a16="http://schemas.microsoft.com/office/drawing/2014/main" val="3694492194"/>
                    </a:ext>
                  </a:extLst>
                </a:gridCol>
                <a:gridCol w="370332">
                  <a:extLst>
                    <a:ext uri="{9D8B030D-6E8A-4147-A177-3AD203B41FA5}">
                      <a16:colId xmlns:a16="http://schemas.microsoft.com/office/drawing/2014/main" val="3592237107"/>
                    </a:ext>
                  </a:extLst>
                </a:gridCol>
                <a:gridCol w="329184">
                  <a:extLst>
                    <a:ext uri="{9D8B030D-6E8A-4147-A177-3AD203B41FA5}">
                      <a16:colId xmlns:a16="http://schemas.microsoft.com/office/drawing/2014/main" val="62211208"/>
                    </a:ext>
                  </a:extLst>
                </a:gridCol>
                <a:gridCol w="329184">
                  <a:extLst>
                    <a:ext uri="{9D8B030D-6E8A-4147-A177-3AD203B41FA5}">
                      <a16:colId xmlns:a16="http://schemas.microsoft.com/office/drawing/2014/main" val="432671436"/>
                    </a:ext>
                  </a:extLst>
                </a:gridCol>
                <a:gridCol w="370332">
                  <a:extLst>
                    <a:ext uri="{9D8B030D-6E8A-4147-A177-3AD203B41FA5}">
                      <a16:colId xmlns:a16="http://schemas.microsoft.com/office/drawing/2014/main" val="3780947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74162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Julieta Lagos - Reina Nacional de la Vendimia 2018 - 2018-03-05 17:20:52</a:t>
                      </a:r>
                      <a:r>
                        <a:rPr kumimoji="0" lang="es-ES" sz="1000" b="0" i="0" u="none" strike="noStrike" kern="1200" cap="none" spc="0" normalizeH="0" baseline="0" noProof="0">
                          <a:ln>
                            <a:noFill/>
                          </a:ln>
                          <a:solidFill>
                            <a:prstClr val="black"/>
                          </a:solidFill>
                          <a:effectLst/>
                          <a:uLnTx/>
                          <a:uFillTx/>
                          <a:latin typeface="+mn-lt"/>
                          <a:ea typeface="+mn-ea"/>
                          <a:cs typeface="+mn-cs"/>
                        </a:rPr>
                        <a:t>
BIENVENIDA A LA REINA NACIONAL DE LA VENDIMIA 2018
Este miércoles 7 de marzo, Julieta Lagos flamante Reina Nacional de la Vendimia 2018, llegará a nuestro departamento para recibir el afecto y cariño de todos los vecinos. Para ello el Municipio de Rivadavia ha organizado una bienvenida con una caravana que iniciará su recorrido a las 18:30 horas en la rotonda de ingreso al departamento. 
Se dirigirá por calle San Isidro hasta Mariano Moreno, para concluir frente al edificio municipal.
Allí se realizará una gran fiesta popular con música en vivo y la participación de “Joaquín Aguilar” y “Los Herederos”.
Tanto en la caravana como la explanada municipal se recibirán alimentos no perecederos para colaborar con los damnificados por las inundaciones del Pilcomayo en Formosa. 
Luego de 14 años Rivadavia tiene una nueva Reina Nacional de la Vendimia y este miércoles será una excelente oportunidad para celebrarlo y homenajear a Julieta, como ella se lo merece.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2699760"/>
                  </a:ext>
                </a:extLst>
              </a:tr>
            </a:tbl>
          </a:graphicData>
        </a:graphic>
      </p:graphicFrame>
      <p:sp>
        <p:nvSpPr>
          <p:cNvPr id="4" name="Text Placeholder 3">
            <a:extLst>
              <a:ext uri="{FF2B5EF4-FFF2-40B4-BE49-F238E27FC236}">
                <a16:creationId xmlns:a16="http://schemas.microsoft.com/office/drawing/2014/main" id="{7331454D-E04A-408A-8AEF-034D4704A699}"/>
              </a:ext>
            </a:extLst>
          </p:cNvPr>
          <p:cNvSpPr>
            <a:spLocks noGrp="1"/>
          </p:cNvSpPr>
          <p:nvPr>
            <p:ph type="body" sz="quarter" idx="14"/>
          </p:nvPr>
        </p:nvSpPr>
        <p:spPr/>
        <p:txBody>
          <a:bodyPr/>
          <a:lstStyle/>
          <a:p>
            <a:r>
              <a:rPr lang="en-US"/>
              <a:t>02/05/2018 - 03/07/2018</a:t>
            </a:r>
          </a:p>
        </p:txBody>
      </p:sp>
    </p:spTree>
    <p:extLst>
      <p:ext uri="{BB962C8B-B14F-4D97-AF65-F5344CB8AC3E}">
        <p14:creationId xmlns:p14="http://schemas.microsoft.com/office/powerpoint/2010/main" val="19784445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4C6C2-C52F-4236-BE49-F3E50956FF2A}"/>
              </a:ext>
            </a:extLst>
          </p:cNvPr>
          <p:cNvSpPr>
            <a:spLocks noGrp="1"/>
          </p:cNvSpPr>
          <p:nvPr>
            <p:ph type="title"/>
          </p:nvPr>
        </p:nvSpPr>
        <p:spPr/>
        <p:txBody>
          <a:bodyPr/>
          <a:lstStyle/>
          <a:p>
            <a:r>
              <a:rPr lang="en-US"/>
              <a:t>Facebook Own Posts Table - 3 of 13</a:t>
            </a:r>
          </a:p>
        </p:txBody>
      </p:sp>
      <p:graphicFrame>
        <p:nvGraphicFramePr>
          <p:cNvPr id="5" name="Table Placeholder 4">
            <a:extLst>
              <a:ext uri="{FF2B5EF4-FFF2-40B4-BE49-F238E27FC236}">
                <a16:creationId xmlns:a16="http://schemas.microsoft.com/office/drawing/2014/main" id="{8BFEC403-C2B8-4E78-AE57-E9A85A775B60}"/>
              </a:ext>
            </a:extLst>
          </p:cNvPr>
          <p:cNvGraphicFramePr>
            <a:graphicFrameLocks noGrp="1"/>
          </p:cNvGraphicFramePr>
          <p:nvPr>
            <p:ph type="tbl" sz="quarter" idx="13"/>
            <p:extLst>
              <p:ext uri="{D42A27DB-BD31-4B8C-83A1-F6EECF244321}">
                <p14:modId xmlns:p14="http://schemas.microsoft.com/office/powerpoint/2010/main" val="2330224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97022937"/>
                    </a:ext>
                  </a:extLst>
                </a:gridCol>
                <a:gridCol w="370332">
                  <a:extLst>
                    <a:ext uri="{9D8B030D-6E8A-4147-A177-3AD203B41FA5}">
                      <a16:colId xmlns:a16="http://schemas.microsoft.com/office/drawing/2014/main" val="2550188085"/>
                    </a:ext>
                  </a:extLst>
                </a:gridCol>
                <a:gridCol w="370332">
                  <a:extLst>
                    <a:ext uri="{9D8B030D-6E8A-4147-A177-3AD203B41FA5}">
                      <a16:colId xmlns:a16="http://schemas.microsoft.com/office/drawing/2014/main" val="1750892184"/>
                    </a:ext>
                  </a:extLst>
                </a:gridCol>
                <a:gridCol w="370332">
                  <a:extLst>
                    <a:ext uri="{9D8B030D-6E8A-4147-A177-3AD203B41FA5}">
                      <a16:colId xmlns:a16="http://schemas.microsoft.com/office/drawing/2014/main" val="3240399859"/>
                    </a:ext>
                  </a:extLst>
                </a:gridCol>
                <a:gridCol w="329184">
                  <a:extLst>
                    <a:ext uri="{9D8B030D-6E8A-4147-A177-3AD203B41FA5}">
                      <a16:colId xmlns:a16="http://schemas.microsoft.com/office/drawing/2014/main" val="3247218552"/>
                    </a:ext>
                  </a:extLst>
                </a:gridCol>
                <a:gridCol w="329184">
                  <a:extLst>
                    <a:ext uri="{9D8B030D-6E8A-4147-A177-3AD203B41FA5}">
                      <a16:colId xmlns:a16="http://schemas.microsoft.com/office/drawing/2014/main" val="2277433329"/>
                    </a:ext>
                  </a:extLst>
                </a:gridCol>
                <a:gridCol w="329184">
                  <a:extLst>
                    <a:ext uri="{9D8B030D-6E8A-4147-A177-3AD203B41FA5}">
                      <a16:colId xmlns:a16="http://schemas.microsoft.com/office/drawing/2014/main" val="920964788"/>
                    </a:ext>
                  </a:extLst>
                </a:gridCol>
                <a:gridCol w="329184">
                  <a:extLst>
                    <a:ext uri="{9D8B030D-6E8A-4147-A177-3AD203B41FA5}">
                      <a16:colId xmlns:a16="http://schemas.microsoft.com/office/drawing/2014/main" val="65620169"/>
                    </a:ext>
                  </a:extLst>
                </a:gridCol>
                <a:gridCol w="329184">
                  <a:extLst>
                    <a:ext uri="{9D8B030D-6E8A-4147-A177-3AD203B41FA5}">
                      <a16:colId xmlns:a16="http://schemas.microsoft.com/office/drawing/2014/main" val="2549436224"/>
                    </a:ext>
                  </a:extLst>
                </a:gridCol>
                <a:gridCol w="329184">
                  <a:extLst>
                    <a:ext uri="{9D8B030D-6E8A-4147-A177-3AD203B41FA5}">
                      <a16:colId xmlns:a16="http://schemas.microsoft.com/office/drawing/2014/main" val="1299956374"/>
                    </a:ext>
                  </a:extLst>
                </a:gridCol>
                <a:gridCol w="329184">
                  <a:extLst>
                    <a:ext uri="{9D8B030D-6E8A-4147-A177-3AD203B41FA5}">
                      <a16:colId xmlns:a16="http://schemas.microsoft.com/office/drawing/2014/main" val="546160361"/>
                    </a:ext>
                  </a:extLst>
                </a:gridCol>
                <a:gridCol w="329184">
                  <a:extLst>
                    <a:ext uri="{9D8B030D-6E8A-4147-A177-3AD203B41FA5}">
                      <a16:colId xmlns:a16="http://schemas.microsoft.com/office/drawing/2014/main" val="3768442313"/>
                    </a:ext>
                  </a:extLst>
                </a:gridCol>
                <a:gridCol w="329184">
                  <a:extLst>
                    <a:ext uri="{9D8B030D-6E8A-4147-A177-3AD203B41FA5}">
                      <a16:colId xmlns:a16="http://schemas.microsoft.com/office/drawing/2014/main" val="3493117767"/>
                    </a:ext>
                  </a:extLst>
                </a:gridCol>
                <a:gridCol w="370332">
                  <a:extLst>
                    <a:ext uri="{9D8B030D-6E8A-4147-A177-3AD203B41FA5}">
                      <a16:colId xmlns:a16="http://schemas.microsoft.com/office/drawing/2014/main" val="2266111563"/>
                    </a:ext>
                  </a:extLst>
                </a:gridCol>
                <a:gridCol w="370332">
                  <a:extLst>
                    <a:ext uri="{9D8B030D-6E8A-4147-A177-3AD203B41FA5}">
                      <a16:colId xmlns:a16="http://schemas.microsoft.com/office/drawing/2014/main" val="1304486917"/>
                    </a:ext>
                  </a:extLst>
                </a:gridCol>
                <a:gridCol w="329184">
                  <a:extLst>
                    <a:ext uri="{9D8B030D-6E8A-4147-A177-3AD203B41FA5}">
                      <a16:colId xmlns:a16="http://schemas.microsoft.com/office/drawing/2014/main" val="2097390613"/>
                    </a:ext>
                  </a:extLst>
                </a:gridCol>
                <a:gridCol w="329184">
                  <a:extLst>
                    <a:ext uri="{9D8B030D-6E8A-4147-A177-3AD203B41FA5}">
                      <a16:colId xmlns:a16="http://schemas.microsoft.com/office/drawing/2014/main" val="4222769082"/>
                    </a:ext>
                  </a:extLst>
                </a:gridCol>
                <a:gridCol w="370332">
                  <a:extLst>
                    <a:ext uri="{9D8B030D-6E8A-4147-A177-3AD203B41FA5}">
                      <a16:colId xmlns:a16="http://schemas.microsoft.com/office/drawing/2014/main" val="1019123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37124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Agostina Sosa - 2018-03-05 13:46:06</a:t>
                      </a:r>
                      <a:r>
                        <a:rPr kumimoji="0" lang="es-ES" sz="1000" b="0" i="0" u="none" strike="noStrike" kern="1200" cap="none" spc="0" normalizeH="0" baseline="0" noProof="0">
                          <a:ln>
                            <a:noFill/>
                          </a:ln>
                          <a:solidFill>
                            <a:prstClr val="black"/>
                          </a:solidFill>
                          <a:effectLst/>
                          <a:uLnTx/>
                          <a:uFillTx/>
                          <a:latin typeface="+mn-lt"/>
                          <a:ea typeface="+mn-ea"/>
                          <a:cs typeface="+mn-cs"/>
                        </a:rPr>
                        <a:t>
Les comparto todas las fotos que me sacaron en el club Don Orione Futsal, las cuales fueron subiendo día a día con un mensaje de apoyo. Les agradezco de todo corazón por la buena onda y acompañarme en este camino tan especial para mi! Son un club hermoso💙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61469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Julieta Lagos - Reina Nacional de la Vendimia 2018 - 2018-03-05 04:05:32</a:t>
                      </a:r>
                      <a:r>
                        <a:rPr kumimoji="0" lang="es-ES" sz="1000" b="0" i="0" u="none" strike="noStrike" kern="1200" cap="none" spc="0" normalizeH="0" baseline="0" noProof="0">
                          <a:ln>
                            <a:noFill/>
                          </a:ln>
                          <a:solidFill>
                            <a:prstClr val="black"/>
                          </a:solidFill>
                          <a:effectLst/>
                          <a:uLnTx/>
                          <a:uFillTx/>
                          <a:latin typeface="+mn-lt"/>
                          <a:ea typeface="+mn-ea"/>
                          <a:cs typeface="+mn-cs"/>
                        </a:rPr>
                        <a:t>
Gracias a cada uno que se tomó su tiempo para felicitar a Juli.
Ya ella en cuento pueda va a responderles..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65566373"/>
                  </a:ext>
                </a:extLst>
              </a:tr>
            </a:tbl>
          </a:graphicData>
        </a:graphic>
      </p:graphicFrame>
      <p:sp>
        <p:nvSpPr>
          <p:cNvPr id="4" name="Text Placeholder 3">
            <a:extLst>
              <a:ext uri="{FF2B5EF4-FFF2-40B4-BE49-F238E27FC236}">
                <a16:creationId xmlns:a16="http://schemas.microsoft.com/office/drawing/2014/main" id="{2694441F-838A-4581-838C-8AB62CB07258}"/>
              </a:ext>
            </a:extLst>
          </p:cNvPr>
          <p:cNvSpPr>
            <a:spLocks noGrp="1"/>
          </p:cNvSpPr>
          <p:nvPr>
            <p:ph type="body" sz="quarter" idx="14"/>
          </p:nvPr>
        </p:nvSpPr>
        <p:spPr/>
        <p:txBody>
          <a:bodyPr/>
          <a:lstStyle/>
          <a:p>
            <a:r>
              <a:rPr lang="en-US"/>
              <a:t>02/05/2018 - 03/07/2018</a:t>
            </a:r>
          </a:p>
        </p:txBody>
      </p:sp>
    </p:spTree>
    <p:extLst>
      <p:ext uri="{BB962C8B-B14F-4D97-AF65-F5344CB8AC3E}">
        <p14:creationId xmlns:p14="http://schemas.microsoft.com/office/powerpoint/2010/main" val="833177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B07A0-591C-4C6E-A14A-65189CBEF19E}"/>
              </a:ext>
            </a:extLst>
          </p:cNvPr>
          <p:cNvSpPr>
            <a:spLocks noGrp="1"/>
          </p:cNvSpPr>
          <p:nvPr>
            <p:ph type="title"/>
          </p:nvPr>
        </p:nvSpPr>
        <p:spPr/>
        <p:txBody>
          <a:bodyPr/>
          <a:lstStyle/>
          <a:p>
            <a:r>
              <a:rPr lang="en-US"/>
              <a:t>Facebook Own Posts Table - 4 of 13</a:t>
            </a:r>
          </a:p>
        </p:txBody>
      </p:sp>
      <p:graphicFrame>
        <p:nvGraphicFramePr>
          <p:cNvPr id="5" name="Table Placeholder 4">
            <a:extLst>
              <a:ext uri="{FF2B5EF4-FFF2-40B4-BE49-F238E27FC236}">
                <a16:creationId xmlns:a16="http://schemas.microsoft.com/office/drawing/2014/main" id="{6F55868A-6A16-4C60-9DD3-678B546E95E0}"/>
              </a:ext>
            </a:extLst>
          </p:cNvPr>
          <p:cNvGraphicFramePr>
            <a:graphicFrameLocks noGrp="1"/>
          </p:cNvGraphicFramePr>
          <p:nvPr>
            <p:ph type="tbl" sz="quarter" idx="13"/>
            <p:extLst>
              <p:ext uri="{D42A27DB-BD31-4B8C-83A1-F6EECF244321}">
                <p14:modId xmlns:p14="http://schemas.microsoft.com/office/powerpoint/2010/main" val="240500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2305245"/>
                    </a:ext>
                  </a:extLst>
                </a:gridCol>
                <a:gridCol w="370332">
                  <a:extLst>
                    <a:ext uri="{9D8B030D-6E8A-4147-A177-3AD203B41FA5}">
                      <a16:colId xmlns:a16="http://schemas.microsoft.com/office/drawing/2014/main" val="1983931151"/>
                    </a:ext>
                  </a:extLst>
                </a:gridCol>
                <a:gridCol w="370332">
                  <a:extLst>
                    <a:ext uri="{9D8B030D-6E8A-4147-A177-3AD203B41FA5}">
                      <a16:colId xmlns:a16="http://schemas.microsoft.com/office/drawing/2014/main" val="2830949316"/>
                    </a:ext>
                  </a:extLst>
                </a:gridCol>
                <a:gridCol w="370332">
                  <a:extLst>
                    <a:ext uri="{9D8B030D-6E8A-4147-A177-3AD203B41FA5}">
                      <a16:colId xmlns:a16="http://schemas.microsoft.com/office/drawing/2014/main" val="606990017"/>
                    </a:ext>
                  </a:extLst>
                </a:gridCol>
                <a:gridCol w="329184">
                  <a:extLst>
                    <a:ext uri="{9D8B030D-6E8A-4147-A177-3AD203B41FA5}">
                      <a16:colId xmlns:a16="http://schemas.microsoft.com/office/drawing/2014/main" val="3666555607"/>
                    </a:ext>
                  </a:extLst>
                </a:gridCol>
                <a:gridCol w="329184">
                  <a:extLst>
                    <a:ext uri="{9D8B030D-6E8A-4147-A177-3AD203B41FA5}">
                      <a16:colId xmlns:a16="http://schemas.microsoft.com/office/drawing/2014/main" val="3194457701"/>
                    </a:ext>
                  </a:extLst>
                </a:gridCol>
                <a:gridCol w="329184">
                  <a:extLst>
                    <a:ext uri="{9D8B030D-6E8A-4147-A177-3AD203B41FA5}">
                      <a16:colId xmlns:a16="http://schemas.microsoft.com/office/drawing/2014/main" val="3544482075"/>
                    </a:ext>
                  </a:extLst>
                </a:gridCol>
                <a:gridCol w="329184">
                  <a:extLst>
                    <a:ext uri="{9D8B030D-6E8A-4147-A177-3AD203B41FA5}">
                      <a16:colId xmlns:a16="http://schemas.microsoft.com/office/drawing/2014/main" val="3397257436"/>
                    </a:ext>
                  </a:extLst>
                </a:gridCol>
                <a:gridCol w="329184">
                  <a:extLst>
                    <a:ext uri="{9D8B030D-6E8A-4147-A177-3AD203B41FA5}">
                      <a16:colId xmlns:a16="http://schemas.microsoft.com/office/drawing/2014/main" val="2644168679"/>
                    </a:ext>
                  </a:extLst>
                </a:gridCol>
                <a:gridCol w="329184">
                  <a:extLst>
                    <a:ext uri="{9D8B030D-6E8A-4147-A177-3AD203B41FA5}">
                      <a16:colId xmlns:a16="http://schemas.microsoft.com/office/drawing/2014/main" val="1439642354"/>
                    </a:ext>
                  </a:extLst>
                </a:gridCol>
                <a:gridCol w="329184">
                  <a:extLst>
                    <a:ext uri="{9D8B030D-6E8A-4147-A177-3AD203B41FA5}">
                      <a16:colId xmlns:a16="http://schemas.microsoft.com/office/drawing/2014/main" val="1222756795"/>
                    </a:ext>
                  </a:extLst>
                </a:gridCol>
                <a:gridCol w="329184">
                  <a:extLst>
                    <a:ext uri="{9D8B030D-6E8A-4147-A177-3AD203B41FA5}">
                      <a16:colId xmlns:a16="http://schemas.microsoft.com/office/drawing/2014/main" val="2262019525"/>
                    </a:ext>
                  </a:extLst>
                </a:gridCol>
                <a:gridCol w="329184">
                  <a:extLst>
                    <a:ext uri="{9D8B030D-6E8A-4147-A177-3AD203B41FA5}">
                      <a16:colId xmlns:a16="http://schemas.microsoft.com/office/drawing/2014/main" val="1263927768"/>
                    </a:ext>
                  </a:extLst>
                </a:gridCol>
                <a:gridCol w="370332">
                  <a:extLst>
                    <a:ext uri="{9D8B030D-6E8A-4147-A177-3AD203B41FA5}">
                      <a16:colId xmlns:a16="http://schemas.microsoft.com/office/drawing/2014/main" val="2930896035"/>
                    </a:ext>
                  </a:extLst>
                </a:gridCol>
                <a:gridCol w="370332">
                  <a:extLst>
                    <a:ext uri="{9D8B030D-6E8A-4147-A177-3AD203B41FA5}">
                      <a16:colId xmlns:a16="http://schemas.microsoft.com/office/drawing/2014/main" val="663005454"/>
                    </a:ext>
                  </a:extLst>
                </a:gridCol>
                <a:gridCol w="329184">
                  <a:extLst>
                    <a:ext uri="{9D8B030D-6E8A-4147-A177-3AD203B41FA5}">
                      <a16:colId xmlns:a16="http://schemas.microsoft.com/office/drawing/2014/main" val="2232473651"/>
                    </a:ext>
                  </a:extLst>
                </a:gridCol>
                <a:gridCol w="329184">
                  <a:extLst>
                    <a:ext uri="{9D8B030D-6E8A-4147-A177-3AD203B41FA5}">
                      <a16:colId xmlns:a16="http://schemas.microsoft.com/office/drawing/2014/main" val="305141675"/>
                    </a:ext>
                  </a:extLst>
                </a:gridCol>
                <a:gridCol w="370332">
                  <a:extLst>
                    <a:ext uri="{9D8B030D-6E8A-4147-A177-3AD203B41FA5}">
                      <a16:colId xmlns:a16="http://schemas.microsoft.com/office/drawing/2014/main" val="143906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68116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Jose Di Marco Reina de Tupungato 2018 - 2018-03-05 03:36:36</a:t>
                      </a:r>
                      <a:r>
                        <a:rPr kumimoji="0" lang="es-ES" sz="1000" b="0" i="0" u="none" strike="noStrike" kern="1200" cap="none" spc="0" normalizeH="0" baseline="0" noProof="0">
                          <a:ln>
                            <a:noFill/>
                          </a:ln>
                          <a:solidFill>
                            <a:prstClr val="black"/>
                          </a:solidFill>
                          <a:effectLst/>
                          <a:uLnTx/>
                          <a:uFillTx/>
                          <a:latin typeface="+mn-lt"/>
                          <a:ea typeface="+mn-ea"/>
                          <a:cs typeface="+mn-cs"/>
                        </a:rPr>
                        <a:t>
¡Gracias infinitas a todos! 😍 No hay manera de poder agradecer y devolverle a cada uno de ustedes, todo lo que hicieron por mí... las horas y tiempo que dedicaron para acompañarme de alguna u otra manera; como así también en las diferentes actividades, dejando de lado sus responsabilidades y compromisos para estar presentes. Es un honor ser la nueva Virreina Nacional de la Vendimia 2018 y más aún de poder llevar esta alegría a mi querido Tupungato.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14038425"/>
                  </a:ext>
                </a:extLst>
              </a:tr>
            </a:tbl>
          </a:graphicData>
        </a:graphic>
      </p:graphicFrame>
      <p:sp>
        <p:nvSpPr>
          <p:cNvPr id="4" name="Text Placeholder 3">
            <a:extLst>
              <a:ext uri="{FF2B5EF4-FFF2-40B4-BE49-F238E27FC236}">
                <a16:creationId xmlns:a16="http://schemas.microsoft.com/office/drawing/2014/main" id="{DB57D4BD-5BE1-43E1-8BDD-ADB120BB3699}"/>
              </a:ext>
            </a:extLst>
          </p:cNvPr>
          <p:cNvSpPr>
            <a:spLocks noGrp="1"/>
          </p:cNvSpPr>
          <p:nvPr>
            <p:ph type="body" sz="quarter" idx="14"/>
          </p:nvPr>
        </p:nvSpPr>
        <p:spPr/>
        <p:txBody>
          <a:bodyPr/>
          <a:lstStyle/>
          <a:p>
            <a:r>
              <a:rPr lang="en-US"/>
              <a:t>02/05/2018 - 03/07/2018</a:t>
            </a:r>
          </a:p>
        </p:txBody>
      </p:sp>
    </p:spTree>
    <p:extLst>
      <p:ext uri="{BB962C8B-B14F-4D97-AF65-F5344CB8AC3E}">
        <p14:creationId xmlns:p14="http://schemas.microsoft.com/office/powerpoint/2010/main" val="1896782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6FF6C-CCD5-4ED6-A636-5395A03F5C8B}"/>
              </a:ext>
            </a:extLst>
          </p:cNvPr>
          <p:cNvSpPr>
            <a:spLocks noGrp="1"/>
          </p:cNvSpPr>
          <p:nvPr>
            <p:ph type="title"/>
          </p:nvPr>
        </p:nvSpPr>
        <p:spPr/>
        <p:txBody>
          <a:bodyPr/>
          <a:lstStyle/>
          <a:p>
            <a:r>
              <a:rPr lang="en-US"/>
              <a:t>Facebook Own Posts Table - 5 of 13</a:t>
            </a:r>
          </a:p>
        </p:txBody>
      </p:sp>
      <p:graphicFrame>
        <p:nvGraphicFramePr>
          <p:cNvPr id="5" name="Table Placeholder 4">
            <a:extLst>
              <a:ext uri="{FF2B5EF4-FFF2-40B4-BE49-F238E27FC236}">
                <a16:creationId xmlns:a16="http://schemas.microsoft.com/office/drawing/2014/main" id="{BB317CBC-873F-42AB-8D34-0EDEDFC1CF94}"/>
              </a:ext>
            </a:extLst>
          </p:cNvPr>
          <p:cNvGraphicFramePr>
            <a:graphicFrameLocks noGrp="1"/>
          </p:cNvGraphicFramePr>
          <p:nvPr>
            <p:ph type="tbl" sz="quarter" idx="13"/>
            <p:extLst>
              <p:ext uri="{D42A27DB-BD31-4B8C-83A1-F6EECF244321}">
                <p14:modId xmlns:p14="http://schemas.microsoft.com/office/powerpoint/2010/main" val="3950710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96565273"/>
                    </a:ext>
                  </a:extLst>
                </a:gridCol>
                <a:gridCol w="370332">
                  <a:extLst>
                    <a:ext uri="{9D8B030D-6E8A-4147-A177-3AD203B41FA5}">
                      <a16:colId xmlns:a16="http://schemas.microsoft.com/office/drawing/2014/main" val="2624660348"/>
                    </a:ext>
                  </a:extLst>
                </a:gridCol>
                <a:gridCol w="370332">
                  <a:extLst>
                    <a:ext uri="{9D8B030D-6E8A-4147-A177-3AD203B41FA5}">
                      <a16:colId xmlns:a16="http://schemas.microsoft.com/office/drawing/2014/main" val="636806449"/>
                    </a:ext>
                  </a:extLst>
                </a:gridCol>
                <a:gridCol w="370332">
                  <a:extLst>
                    <a:ext uri="{9D8B030D-6E8A-4147-A177-3AD203B41FA5}">
                      <a16:colId xmlns:a16="http://schemas.microsoft.com/office/drawing/2014/main" val="2955886390"/>
                    </a:ext>
                  </a:extLst>
                </a:gridCol>
                <a:gridCol w="329184">
                  <a:extLst>
                    <a:ext uri="{9D8B030D-6E8A-4147-A177-3AD203B41FA5}">
                      <a16:colId xmlns:a16="http://schemas.microsoft.com/office/drawing/2014/main" val="1707311428"/>
                    </a:ext>
                  </a:extLst>
                </a:gridCol>
                <a:gridCol w="329184">
                  <a:extLst>
                    <a:ext uri="{9D8B030D-6E8A-4147-A177-3AD203B41FA5}">
                      <a16:colId xmlns:a16="http://schemas.microsoft.com/office/drawing/2014/main" val="690554846"/>
                    </a:ext>
                  </a:extLst>
                </a:gridCol>
                <a:gridCol w="329184">
                  <a:extLst>
                    <a:ext uri="{9D8B030D-6E8A-4147-A177-3AD203B41FA5}">
                      <a16:colId xmlns:a16="http://schemas.microsoft.com/office/drawing/2014/main" val="224852681"/>
                    </a:ext>
                  </a:extLst>
                </a:gridCol>
                <a:gridCol w="329184">
                  <a:extLst>
                    <a:ext uri="{9D8B030D-6E8A-4147-A177-3AD203B41FA5}">
                      <a16:colId xmlns:a16="http://schemas.microsoft.com/office/drawing/2014/main" val="3476665519"/>
                    </a:ext>
                  </a:extLst>
                </a:gridCol>
                <a:gridCol w="329184">
                  <a:extLst>
                    <a:ext uri="{9D8B030D-6E8A-4147-A177-3AD203B41FA5}">
                      <a16:colId xmlns:a16="http://schemas.microsoft.com/office/drawing/2014/main" val="2441225434"/>
                    </a:ext>
                  </a:extLst>
                </a:gridCol>
                <a:gridCol w="329184">
                  <a:extLst>
                    <a:ext uri="{9D8B030D-6E8A-4147-A177-3AD203B41FA5}">
                      <a16:colId xmlns:a16="http://schemas.microsoft.com/office/drawing/2014/main" val="1073598235"/>
                    </a:ext>
                  </a:extLst>
                </a:gridCol>
                <a:gridCol w="329184">
                  <a:extLst>
                    <a:ext uri="{9D8B030D-6E8A-4147-A177-3AD203B41FA5}">
                      <a16:colId xmlns:a16="http://schemas.microsoft.com/office/drawing/2014/main" val="3787398578"/>
                    </a:ext>
                  </a:extLst>
                </a:gridCol>
                <a:gridCol w="329184">
                  <a:extLst>
                    <a:ext uri="{9D8B030D-6E8A-4147-A177-3AD203B41FA5}">
                      <a16:colId xmlns:a16="http://schemas.microsoft.com/office/drawing/2014/main" val="2668675067"/>
                    </a:ext>
                  </a:extLst>
                </a:gridCol>
                <a:gridCol w="329184">
                  <a:extLst>
                    <a:ext uri="{9D8B030D-6E8A-4147-A177-3AD203B41FA5}">
                      <a16:colId xmlns:a16="http://schemas.microsoft.com/office/drawing/2014/main" val="2827247607"/>
                    </a:ext>
                  </a:extLst>
                </a:gridCol>
                <a:gridCol w="370332">
                  <a:extLst>
                    <a:ext uri="{9D8B030D-6E8A-4147-A177-3AD203B41FA5}">
                      <a16:colId xmlns:a16="http://schemas.microsoft.com/office/drawing/2014/main" val="3029840478"/>
                    </a:ext>
                  </a:extLst>
                </a:gridCol>
                <a:gridCol w="370332">
                  <a:extLst>
                    <a:ext uri="{9D8B030D-6E8A-4147-A177-3AD203B41FA5}">
                      <a16:colId xmlns:a16="http://schemas.microsoft.com/office/drawing/2014/main" val="1649676741"/>
                    </a:ext>
                  </a:extLst>
                </a:gridCol>
                <a:gridCol w="329184">
                  <a:extLst>
                    <a:ext uri="{9D8B030D-6E8A-4147-A177-3AD203B41FA5}">
                      <a16:colId xmlns:a16="http://schemas.microsoft.com/office/drawing/2014/main" val="4134164806"/>
                    </a:ext>
                  </a:extLst>
                </a:gridCol>
                <a:gridCol w="329184">
                  <a:extLst>
                    <a:ext uri="{9D8B030D-6E8A-4147-A177-3AD203B41FA5}">
                      <a16:colId xmlns:a16="http://schemas.microsoft.com/office/drawing/2014/main" val="320039645"/>
                    </a:ext>
                  </a:extLst>
                </a:gridCol>
                <a:gridCol w="370332">
                  <a:extLst>
                    <a:ext uri="{9D8B030D-6E8A-4147-A177-3AD203B41FA5}">
                      <a16:colId xmlns:a16="http://schemas.microsoft.com/office/drawing/2014/main" val="889437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92755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Julieta Lagos - Reina Nacional de la Vendimia 2018 - 2018-03-04 16:40:57</a:t>
                      </a:r>
                      <a:r>
                        <a:rPr kumimoji="0" lang="es-ES" sz="1000" b="0" i="0" u="none" strike="noStrike" kern="1200" cap="none" spc="0" normalizeH="0" baseline="0" noProof="0">
                          <a:ln>
                            <a:noFill/>
                          </a:ln>
                          <a:solidFill>
                            <a:prstClr val="black"/>
                          </a:solidFill>
                          <a:effectLst/>
                          <a:uLnTx/>
                          <a:uFillTx/>
                          <a:latin typeface="+mn-lt"/>
                          <a:ea typeface="+mn-ea"/>
                          <a:cs typeface="+mn-cs"/>
                        </a:rPr>
                        <a:t>
Sueño cumplido!!
Muchas gracias a todas las personas que me acompañaron en todo este tiempo.
Estoy más que orgullosa de representarlos y mucho más de haber podido llevar la Corona Nacional al departamento.
Eternamente agradecida con todos ustedes!!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89083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Julieta Lagos - Reina Nacional de la Vendimia 2018 - 2018-03-04 16:33:00</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2618674"/>
                  </a:ext>
                </a:extLst>
              </a:tr>
            </a:tbl>
          </a:graphicData>
        </a:graphic>
      </p:graphicFrame>
      <p:sp>
        <p:nvSpPr>
          <p:cNvPr id="4" name="Text Placeholder 3">
            <a:extLst>
              <a:ext uri="{FF2B5EF4-FFF2-40B4-BE49-F238E27FC236}">
                <a16:creationId xmlns:a16="http://schemas.microsoft.com/office/drawing/2014/main" id="{3F60F09A-8B83-4AFB-9AA7-289FC5C8ED1B}"/>
              </a:ext>
            </a:extLst>
          </p:cNvPr>
          <p:cNvSpPr>
            <a:spLocks noGrp="1"/>
          </p:cNvSpPr>
          <p:nvPr>
            <p:ph type="body" sz="quarter" idx="14"/>
          </p:nvPr>
        </p:nvSpPr>
        <p:spPr/>
        <p:txBody>
          <a:bodyPr/>
          <a:lstStyle/>
          <a:p>
            <a:r>
              <a:rPr lang="en-US"/>
              <a:t>02/05/2018 - 03/07/2018</a:t>
            </a:r>
          </a:p>
        </p:txBody>
      </p:sp>
    </p:spTree>
    <p:extLst>
      <p:ext uri="{BB962C8B-B14F-4D97-AF65-F5344CB8AC3E}">
        <p14:creationId xmlns:p14="http://schemas.microsoft.com/office/powerpoint/2010/main" val="15258382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4CADC-3DBA-4485-BBED-F1A333454C18}"/>
              </a:ext>
            </a:extLst>
          </p:cNvPr>
          <p:cNvSpPr>
            <a:spLocks noGrp="1"/>
          </p:cNvSpPr>
          <p:nvPr>
            <p:ph type="title"/>
          </p:nvPr>
        </p:nvSpPr>
        <p:spPr/>
        <p:txBody>
          <a:bodyPr/>
          <a:lstStyle/>
          <a:p>
            <a:r>
              <a:rPr lang="en-US"/>
              <a:t>Facebook Own Posts Table - 6 of 13</a:t>
            </a:r>
          </a:p>
        </p:txBody>
      </p:sp>
      <p:graphicFrame>
        <p:nvGraphicFramePr>
          <p:cNvPr id="5" name="Table Placeholder 4">
            <a:extLst>
              <a:ext uri="{FF2B5EF4-FFF2-40B4-BE49-F238E27FC236}">
                <a16:creationId xmlns:a16="http://schemas.microsoft.com/office/drawing/2014/main" id="{C6675395-E85C-4E32-8807-D1C11DC51238}"/>
              </a:ext>
            </a:extLst>
          </p:cNvPr>
          <p:cNvGraphicFramePr>
            <a:graphicFrameLocks noGrp="1"/>
          </p:cNvGraphicFramePr>
          <p:nvPr>
            <p:ph type="tbl" sz="quarter" idx="13"/>
            <p:extLst>
              <p:ext uri="{D42A27DB-BD31-4B8C-83A1-F6EECF244321}">
                <p14:modId xmlns:p14="http://schemas.microsoft.com/office/powerpoint/2010/main" val="1964115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28903581"/>
                    </a:ext>
                  </a:extLst>
                </a:gridCol>
                <a:gridCol w="370332">
                  <a:extLst>
                    <a:ext uri="{9D8B030D-6E8A-4147-A177-3AD203B41FA5}">
                      <a16:colId xmlns:a16="http://schemas.microsoft.com/office/drawing/2014/main" val="4155219151"/>
                    </a:ext>
                  </a:extLst>
                </a:gridCol>
                <a:gridCol w="370332">
                  <a:extLst>
                    <a:ext uri="{9D8B030D-6E8A-4147-A177-3AD203B41FA5}">
                      <a16:colId xmlns:a16="http://schemas.microsoft.com/office/drawing/2014/main" val="3850579328"/>
                    </a:ext>
                  </a:extLst>
                </a:gridCol>
                <a:gridCol w="370332">
                  <a:extLst>
                    <a:ext uri="{9D8B030D-6E8A-4147-A177-3AD203B41FA5}">
                      <a16:colId xmlns:a16="http://schemas.microsoft.com/office/drawing/2014/main" val="3346396891"/>
                    </a:ext>
                  </a:extLst>
                </a:gridCol>
                <a:gridCol w="329184">
                  <a:extLst>
                    <a:ext uri="{9D8B030D-6E8A-4147-A177-3AD203B41FA5}">
                      <a16:colId xmlns:a16="http://schemas.microsoft.com/office/drawing/2014/main" val="3074830928"/>
                    </a:ext>
                  </a:extLst>
                </a:gridCol>
                <a:gridCol w="329184">
                  <a:extLst>
                    <a:ext uri="{9D8B030D-6E8A-4147-A177-3AD203B41FA5}">
                      <a16:colId xmlns:a16="http://schemas.microsoft.com/office/drawing/2014/main" val="1165024570"/>
                    </a:ext>
                  </a:extLst>
                </a:gridCol>
                <a:gridCol w="329184">
                  <a:extLst>
                    <a:ext uri="{9D8B030D-6E8A-4147-A177-3AD203B41FA5}">
                      <a16:colId xmlns:a16="http://schemas.microsoft.com/office/drawing/2014/main" val="3864614735"/>
                    </a:ext>
                  </a:extLst>
                </a:gridCol>
                <a:gridCol w="329184">
                  <a:extLst>
                    <a:ext uri="{9D8B030D-6E8A-4147-A177-3AD203B41FA5}">
                      <a16:colId xmlns:a16="http://schemas.microsoft.com/office/drawing/2014/main" val="1830394444"/>
                    </a:ext>
                  </a:extLst>
                </a:gridCol>
                <a:gridCol w="329184">
                  <a:extLst>
                    <a:ext uri="{9D8B030D-6E8A-4147-A177-3AD203B41FA5}">
                      <a16:colId xmlns:a16="http://schemas.microsoft.com/office/drawing/2014/main" val="322563305"/>
                    </a:ext>
                  </a:extLst>
                </a:gridCol>
                <a:gridCol w="329184">
                  <a:extLst>
                    <a:ext uri="{9D8B030D-6E8A-4147-A177-3AD203B41FA5}">
                      <a16:colId xmlns:a16="http://schemas.microsoft.com/office/drawing/2014/main" val="3841806298"/>
                    </a:ext>
                  </a:extLst>
                </a:gridCol>
                <a:gridCol w="329184">
                  <a:extLst>
                    <a:ext uri="{9D8B030D-6E8A-4147-A177-3AD203B41FA5}">
                      <a16:colId xmlns:a16="http://schemas.microsoft.com/office/drawing/2014/main" val="820687393"/>
                    </a:ext>
                  </a:extLst>
                </a:gridCol>
                <a:gridCol w="329184">
                  <a:extLst>
                    <a:ext uri="{9D8B030D-6E8A-4147-A177-3AD203B41FA5}">
                      <a16:colId xmlns:a16="http://schemas.microsoft.com/office/drawing/2014/main" val="3690202883"/>
                    </a:ext>
                  </a:extLst>
                </a:gridCol>
                <a:gridCol w="329184">
                  <a:extLst>
                    <a:ext uri="{9D8B030D-6E8A-4147-A177-3AD203B41FA5}">
                      <a16:colId xmlns:a16="http://schemas.microsoft.com/office/drawing/2014/main" val="3111930186"/>
                    </a:ext>
                  </a:extLst>
                </a:gridCol>
                <a:gridCol w="370332">
                  <a:extLst>
                    <a:ext uri="{9D8B030D-6E8A-4147-A177-3AD203B41FA5}">
                      <a16:colId xmlns:a16="http://schemas.microsoft.com/office/drawing/2014/main" val="3032138135"/>
                    </a:ext>
                  </a:extLst>
                </a:gridCol>
                <a:gridCol w="370332">
                  <a:extLst>
                    <a:ext uri="{9D8B030D-6E8A-4147-A177-3AD203B41FA5}">
                      <a16:colId xmlns:a16="http://schemas.microsoft.com/office/drawing/2014/main" val="2583238555"/>
                    </a:ext>
                  </a:extLst>
                </a:gridCol>
                <a:gridCol w="329184">
                  <a:extLst>
                    <a:ext uri="{9D8B030D-6E8A-4147-A177-3AD203B41FA5}">
                      <a16:colId xmlns:a16="http://schemas.microsoft.com/office/drawing/2014/main" val="2475350641"/>
                    </a:ext>
                  </a:extLst>
                </a:gridCol>
                <a:gridCol w="329184">
                  <a:extLst>
                    <a:ext uri="{9D8B030D-6E8A-4147-A177-3AD203B41FA5}">
                      <a16:colId xmlns:a16="http://schemas.microsoft.com/office/drawing/2014/main" val="2120283833"/>
                    </a:ext>
                  </a:extLst>
                </a:gridCol>
                <a:gridCol w="370332">
                  <a:extLst>
                    <a:ext uri="{9D8B030D-6E8A-4147-A177-3AD203B41FA5}">
                      <a16:colId xmlns:a16="http://schemas.microsoft.com/office/drawing/2014/main" val="673705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75204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Julieta Lagos - Reina Nacional de la Vendimia 2018 - 2018-03-04 16:32:33</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2576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Agostina Sosa - 2018-03-03 11:41:39</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66026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Agostina Sosa - 2018-03-02 19:03:37</a:t>
                      </a:r>
                      <a:r>
                        <a:rPr kumimoji="0" lang="es-ES" sz="1000" b="0" i="0" u="none" strike="noStrike" kern="1200" cap="none" spc="0" normalizeH="0" baseline="0" noProof="0">
                          <a:ln>
                            <a:noFill/>
                          </a:ln>
                          <a:solidFill>
                            <a:prstClr val="black"/>
                          </a:solidFill>
                          <a:effectLst/>
                          <a:uLnTx/>
                          <a:uFillTx/>
                          <a:latin typeface="+mn-lt"/>
                          <a:ea typeface="+mn-ea"/>
                          <a:cs typeface="+mn-cs"/>
                        </a:rPr>
                        <a:t>
Nos vemos esta noche 22hs en la Vía Blanca de las Reinas! 
Una vez más, gracias por acompañarme💙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13026212"/>
                  </a:ext>
                </a:extLst>
              </a:tr>
            </a:tbl>
          </a:graphicData>
        </a:graphic>
      </p:graphicFrame>
      <p:sp>
        <p:nvSpPr>
          <p:cNvPr id="4" name="Text Placeholder 3">
            <a:extLst>
              <a:ext uri="{FF2B5EF4-FFF2-40B4-BE49-F238E27FC236}">
                <a16:creationId xmlns:a16="http://schemas.microsoft.com/office/drawing/2014/main" id="{9034BDA9-88EB-4724-BCEE-4289208E6B47}"/>
              </a:ext>
            </a:extLst>
          </p:cNvPr>
          <p:cNvSpPr>
            <a:spLocks noGrp="1"/>
          </p:cNvSpPr>
          <p:nvPr>
            <p:ph type="body" sz="quarter" idx="14"/>
          </p:nvPr>
        </p:nvSpPr>
        <p:spPr/>
        <p:txBody>
          <a:bodyPr/>
          <a:lstStyle/>
          <a:p>
            <a:r>
              <a:rPr lang="en-US"/>
              <a:t>02/05/2018 - 03/07/2018</a:t>
            </a:r>
          </a:p>
        </p:txBody>
      </p:sp>
    </p:spTree>
    <p:extLst>
      <p:ext uri="{BB962C8B-B14F-4D97-AF65-F5344CB8AC3E}">
        <p14:creationId xmlns:p14="http://schemas.microsoft.com/office/powerpoint/2010/main" val="41408103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5B744-9893-4C80-AD4C-17A73E32409A}"/>
              </a:ext>
            </a:extLst>
          </p:cNvPr>
          <p:cNvSpPr>
            <a:spLocks noGrp="1"/>
          </p:cNvSpPr>
          <p:nvPr>
            <p:ph type="title"/>
          </p:nvPr>
        </p:nvSpPr>
        <p:spPr/>
        <p:txBody>
          <a:bodyPr/>
          <a:lstStyle/>
          <a:p>
            <a:r>
              <a:rPr lang="en-US"/>
              <a:t>Facebook Own Posts Table - 7 of 13</a:t>
            </a:r>
          </a:p>
        </p:txBody>
      </p:sp>
      <p:graphicFrame>
        <p:nvGraphicFramePr>
          <p:cNvPr id="5" name="Table Placeholder 4">
            <a:extLst>
              <a:ext uri="{FF2B5EF4-FFF2-40B4-BE49-F238E27FC236}">
                <a16:creationId xmlns:a16="http://schemas.microsoft.com/office/drawing/2014/main" id="{41F21FF9-FEF7-4F5D-9BCC-4125B0485B25}"/>
              </a:ext>
            </a:extLst>
          </p:cNvPr>
          <p:cNvGraphicFramePr>
            <a:graphicFrameLocks noGrp="1"/>
          </p:cNvGraphicFramePr>
          <p:nvPr>
            <p:ph type="tbl" sz="quarter" idx="13"/>
            <p:extLst>
              <p:ext uri="{D42A27DB-BD31-4B8C-83A1-F6EECF244321}">
                <p14:modId xmlns:p14="http://schemas.microsoft.com/office/powerpoint/2010/main" val="3920991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29559774"/>
                    </a:ext>
                  </a:extLst>
                </a:gridCol>
                <a:gridCol w="370332">
                  <a:extLst>
                    <a:ext uri="{9D8B030D-6E8A-4147-A177-3AD203B41FA5}">
                      <a16:colId xmlns:a16="http://schemas.microsoft.com/office/drawing/2014/main" val="2207874864"/>
                    </a:ext>
                  </a:extLst>
                </a:gridCol>
                <a:gridCol w="370332">
                  <a:extLst>
                    <a:ext uri="{9D8B030D-6E8A-4147-A177-3AD203B41FA5}">
                      <a16:colId xmlns:a16="http://schemas.microsoft.com/office/drawing/2014/main" val="779920214"/>
                    </a:ext>
                  </a:extLst>
                </a:gridCol>
                <a:gridCol w="370332">
                  <a:extLst>
                    <a:ext uri="{9D8B030D-6E8A-4147-A177-3AD203B41FA5}">
                      <a16:colId xmlns:a16="http://schemas.microsoft.com/office/drawing/2014/main" val="3827430546"/>
                    </a:ext>
                  </a:extLst>
                </a:gridCol>
                <a:gridCol w="329184">
                  <a:extLst>
                    <a:ext uri="{9D8B030D-6E8A-4147-A177-3AD203B41FA5}">
                      <a16:colId xmlns:a16="http://schemas.microsoft.com/office/drawing/2014/main" val="2289039872"/>
                    </a:ext>
                  </a:extLst>
                </a:gridCol>
                <a:gridCol w="329184">
                  <a:extLst>
                    <a:ext uri="{9D8B030D-6E8A-4147-A177-3AD203B41FA5}">
                      <a16:colId xmlns:a16="http://schemas.microsoft.com/office/drawing/2014/main" val="2435141740"/>
                    </a:ext>
                  </a:extLst>
                </a:gridCol>
                <a:gridCol w="329184">
                  <a:extLst>
                    <a:ext uri="{9D8B030D-6E8A-4147-A177-3AD203B41FA5}">
                      <a16:colId xmlns:a16="http://schemas.microsoft.com/office/drawing/2014/main" val="3471197551"/>
                    </a:ext>
                  </a:extLst>
                </a:gridCol>
                <a:gridCol w="329184">
                  <a:extLst>
                    <a:ext uri="{9D8B030D-6E8A-4147-A177-3AD203B41FA5}">
                      <a16:colId xmlns:a16="http://schemas.microsoft.com/office/drawing/2014/main" val="3284740055"/>
                    </a:ext>
                  </a:extLst>
                </a:gridCol>
                <a:gridCol w="329184">
                  <a:extLst>
                    <a:ext uri="{9D8B030D-6E8A-4147-A177-3AD203B41FA5}">
                      <a16:colId xmlns:a16="http://schemas.microsoft.com/office/drawing/2014/main" val="815151296"/>
                    </a:ext>
                  </a:extLst>
                </a:gridCol>
                <a:gridCol w="329184">
                  <a:extLst>
                    <a:ext uri="{9D8B030D-6E8A-4147-A177-3AD203B41FA5}">
                      <a16:colId xmlns:a16="http://schemas.microsoft.com/office/drawing/2014/main" val="2550047689"/>
                    </a:ext>
                  </a:extLst>
                </a:gridCol>
                <a:gridCol w="329184">
                  <a:extLst>
                    <a:ext uri="{9D8B030D-6E8A-4147-A177-3AD203B41FA5}">
                      <a16:colId xmlns:a16="http://schemas.microsoft.com/office/drawing/2014/main" val="421609923"/>
                    </a:ext>
                  </a:extLst>
                </a:gridCol>
                <a:gridCol w="329184">
                  <a:extLst>
                    <a:ext uri="{9D8B030D-6E8A-4147-A177-3AD203B41FA5}">
                      <a16:colId xmlns:a16="http://schemas.microsoft.com/office/drawing/2014/main" val="472529299"/>
                    </a:ext>
                  </a:extLst>
                </a:gridCol>
                <a:gridCol w="329184">
                  <a:extLst>
                    <a:ext uri="{9D8B030D-6E8A-4147-A177-3AD203B41FA5}">
                      <a16:colId xmlns:a16="http://schemas.microsoft.com/office/drawing/2014/main" val="939656628"/>
                    </a:ext>
                  </a:extLst>
                </a:gridCol>
                <a:gridCol w="370332">
                  <a:extLst>
                    <a:ext uri="{9D8B030D-6E8A-4147-A177-3AD203B41FA5}">
                      <a16:colId xmlns:a16="http://schemas.microsoft.com/office/drawing/2014/main" val="2403104354"/>
                    </a:ext>
                  </a:extLst>
                </a:gridCol>
                <a:gridCol w="370332">
                  <a:extLst>
                    <a:ext uri="{9D8B030D-6E8A-4147-A177-3AD203B41FA5}">
                      <a16:colId xmlns:a16="http://schemas.microsoft.com/office/drawing/2014/main" val="1065367028"/>
                    </a:ext>
                  </a:extLst>
                </a:gridCol>
                <a:gridCol w="329184">
                  <a:extLst>
                    <a:ext uri="{9D8B030D-6E8A-4147-A177-3AD203B41FA5}">
                      <a16:colId xmlns:a16="http://schemas.microsoft.com/office/drawing/2014/main" val="3572959162"/>
                    </a:ext>
                  </a:extLst>
                </a:gridCol>
                <a:gridCol w="329184">
                  <a:extLst>
                    <a:ext uri="{9D8B030D-6E8A-4147-A177-3AD203B41FA5}">
                      <a16:colId xmlns:a16="http://schemas.microsoft.com/office/drawing/2014/main" val="2132541227"/>
                    </a:ext>
                  </a:extLst>
                </a:gridCol>
                <a:gridCol w="370332">
                  <a:extLst>
                    <a:ext uri="{9D8B030D-6E8A-4147-A177-3AD203B41FA5}">
                      <a16:colId xmlns:a16="http://schemas.microsoft.com/office/drawing/2014/main" val="1043479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58830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Jose Di Marco Reina de Tupungato 2018 - 2018-03-01 16:37:21</a:t>
                      </a:r>
                      <a:r>
                        <a:rPr kumimoji="0" lang="es-ES" sz="1000" b="0" i="0" u="none" strike="noStrike" kern="1200" cap="none" spc="0" normalizeH="0" baseline="0" noProof="0">
                          <a:ln>
                            <a:noFill/>
                          </a:ln>
                          <a:solidFill>
                            <a:prstClr val="black"/>
                          </a:solidFill>
                          <a:effectLst/>
                          <a:uLnTx/>
                          <a:uFillTx/>
                          <a:latin typeface="+mn-lt"/>
                          <a:ea typeface="+mn-ea"/>
                          <a:cs typeface="+mn-cs"/>
                        </a:rPr>
                        <a:t>
El sábado el método de votación para elegir la nueva Reina Nacional de la Vendimia, va a ser electrónico; el Secretario de Cultura de la provincia, Diego Gareca; explica como será. No te olvides de llevar el DNI, espero que puedas acompañarme con tu voto!!!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62464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Agostina Sosa - 2018-03-01 13:13:36</a:t>
                      </a:r>
                      <a:r>
                        <a:rPr kumimoji="0" lang="es-ES" sz="1000" b="0" i="0" u="none" strike="noStrike" kern="1200" cap="none" spc="0" normalizeH="0" baseline="0" noProof="0">
                          <a:ln>
                            <a:noFill/>
                          </a:ln>
                          <a:solidFill>
                            <a:prstClr val="black"/>
                          </a:solidFill>
                          <a:effectLst/>
                          <a:uLnTx/>
                          <a:uFillTx/>
                          <a:latin typeface="+mn-lt"/>
                          <a:ea typeface="+mn-ea"/>
                          <a:cs typeface="+mn-cs"/>
                        </a:rPr>
                        <a:t>
Fiesta de la cosecha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8860198"/>
                  </a:ext>
                </a:extLst>
              </a:tr>
            </a:tbl>
          </a:graphicData>
        </a:graphic>
      </p:graphicFrame>
      <p:sp>
        <p:nvSpPr>
          <p:cNvPr id="4" name="Text Placeholder 3">
            <a:extLst>
              <a:ext uri="{FF2B5EF4-FFF2-40B4-BE49-F238E27FC236}">
                <a16:creationId xmlns:a16="http://schemas.microsoft.com/office/drawing/2014/main" id="{8DA9FD23-1AAA-4348-9C3C-79C60AED0EBA}"/>
              </a:ext>
            </a:extLst>
          </p:cNvPr>
          <p:cNvSpPr>
            <a:spLocks noGrp="1"/>
          </p:cNvSpPr>
          <p:nvPr>
            <p:ph type="body" sz="quarter" idx="14"/>
          </p:nvPr>
        </p:nvSpPr>
        <p:spPr/>
        <p:txBody>
          <a:bodyPr/>
          <a:lstStyle/>
          <a:p>
            <a:r>
              <a:rPr lang="en-US"/>
              <a:t>02/05/2018 - 03/07/2018</a:t>
            </a:r>
          </a:p>
        </p:txBody>
      </p:sp>
    </p:spTree>
    <p:extLst>
      <p:ext uri="{BB962C8B-B14F-4D97-AF65-F5344CB8AC3E}">
        <p14:creationId xmlns:p14="http://schemas.microsoft.com/office/powerpoint/2010/main" val="40028039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6E111-0134-4A7D-BB56-05272B02F78F}"/>
              </a:ext>
            </a:extLst>
          </p:cNvPr>
          <p:cNvSpPr>
            <a:spLocks noGrp="1"/>
          </p:cNvSpPr>
          <p:nvPr>
            <p:ph type="title"/>
          </p:nvPr>
        </p:nvSpPr>
        <p:spPr/>
        <p:txBody>
          <a:bodyPr/>
          <a:lstStyle/>
          <a:p>
            <a:r>
              <a:rPr lang="en-US"/>
              <a:t>Facebook Own Posts Table - 8 of 13</a:t>
            </a:r>
          </a:p>
        </p:txBody>
      </p:sp>
      <p:graphicFrame>
        <p:nvGraphicFramePr>
          <p:cNvPr id="5" name="Table Placeholder 4">
            <a:extLst>
              <a:ext uri="{FF2B5EF4-FFF2-40B4-BE49-F238E27FC236}">
                <a16:creationId xmlns:a16="http://schemas.microsoft.com/office/drawing/2014/main" id="{806FA783-F660-4C7D-9CCB-561C32074F41}"/>
              </a:ext>
            </a:extLst>
          </p:cNvPr>
          <p:cNvGraphicFramePr>
            <a:graphicFrameLocks noGrp="1"/>
          </p:cNvGraphicFramePr>
          <p:nvPr>
            <p:ph type="tbl" sz="quarter" idx="13"/>
            <p:extLst>
              <p:ext uri="{D42A27DB-BD31-4B8C-83A1-F6EECF244321}">
                <p14:modId xmlns:p14="http://schemas.microsoft.com/office/powerpoint/2010/main" val="3488533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8404271"/>
                    </a:ext>
                  </a:extLst>
                </a:gridCol>
                <a:gridCol w="370332">
                  <a:extLst>
                    <a:ext uri="{9D8B030D-6E8A-4147-A177-3AD203B41FA5}">
                      <a16:colId xmlns:a16="http://schemas.microsoft.com/office/drawing/2014/main" val="3890426443"/>
                    </a:ext>
                  </a:extLst>
                </a:gridCol>
                <a:gridCol w="370332">
                  <a:extLst>
                    <a:ext uri="{9D8B030D-6E8A-4147-A177-3AD203B41FA5}">
                      <a16:colId xmlns:a16="http://schemas.microsoft.com/office/drawing/2014/main" val="1809912705"/>
                    </a:ext>
                  </a:extLst>
                </a:gridCol>
                <a:gridCol w="370332">
                  <a:extLst>
                    <a:ext uri="{9D8B030D-6E8A-4147-A177-3AD203B41FA5}">
                      <a16:colId xmlns:a16="http://schemas.microsoft.com/office/drawing/2014/main" val="2498520073"/>
                    </a:ext>
                  </a:extLst>
                </a:gridCol>
                <a:gridCol w="329184">
                  <a:extLst>
                    <a:ext uri="{9D8B030D-6E8A-4147-A177-3AD203B41FA5}">
                      <a16:colId xmlns:a16="http://schemas.microsoft.com/office/drawing/2014/main" val="4045056138"/>
                    </a:ext>
                  </a:extLst>
                </a:gridCol>
                <a:gridCol w="329184">
                  <a:extLst>
                    <a:ext uri="{9D8B030D-6E8A-4147-A177-3AD203B41FA5}">
                      <a16:colId xmlns:a16="http://schemas.microsoft.com/office/drawing/2014/main" val="2744084287"/>
                    </a:ext>
                  </a:extLst>
                </a:gridCol>
                <a:gridCol w="329184">
                  <a:extLst>
                    <a:ext uri="{9D8B030D-6E8A-4147-A177-3AD203B41FA5}">
                      <a16:colId xmlns:a16="http://schemas.microsoft.com/office/drawing/2014/main" val="1603437565"/>
                    </a:ext>
                  </a:extLst>
                </a:gridCol>
                <a:gridCol w="329184">
                  <a:extLst>
                    <a:ext uri="{9D8B030D-6E8A-4147-A177-3AD203B41FA5}">
                      <a16:colId xmlns:a16="http://schemas.microsoft.com/office/drawing/2014/main" val="1861868810"/>
                    </a:ext>
                  </a:extLst>
                </a:gridCol>
                <a:gridCol w="329184">
                  <a:extLst>
                    <a:ext uri="{9D8B030D-6E8A-4147-A177-3AD203B41FA5}">
                      <a16:colId xmlns:a16="http://schemas.microsoft.com/office/drawing/2014/main" val="3149438339"/>
                    </a:ext>
                  </a:extLst>
                </a:gridCol>
                <a:gridCol w="329184">
                  <a:extLst>
                    <a:ext uri="{9D8B030D-6E8A-4147-A177-3AD203B41FA5}">
                      <a16:colId xmlns:a16="http://schemas.microsoft.com/office/drawing/2014/main" val="1724932732"/>
                    </a:ext>
                  </a:extLst>
                </a:gridCol>
                <a:gridCol w="329184">
                  <a:extLst>
                    <a:ext uri="{9D8B030D-6E8A-4147-A177-3AD203B41FA5}">
                      <a16:colId xmlns:a16="http://schemas.microsoft.com/office/drawing/2014/main" val="2575384459"/>
                    </a:ext>
                  </a:extLst>
                </a:gridCol>
                <a:gridCol w="329184">
                  <a:extLst>
                    <a:ext uri="{9D8B030D-6E8A-4147-A177-3AD203B41FA5}">
                      <a16:colId xmlns:a16="http://schemas.microsoft.com/office/drawing/2014/main" val="431198603"/>
                    </a:ext>
                  </a:extLst>
                </a:gridCol>
                <a:gridCol w="329184">
                  <a:extLst>
                    <a:ext uri="{9D8B030D-6E8A-4147-A177-3AD203B41FA5}">
                      <a16:colId xmlns:a16="http://schemas.microsoft.com/office/drawing/2014/main" val="2808644372"/>
                    </a:ext>
                  </a:extLst>
                </a:gridCol>
                <a:gridCol w="370332">
                  <a:extLst>
                    <a:ext uri="{9D8B030D-6E8A-4147-A177-3AD203B41FA5}">
                      <a16:colId xmlns:a16="http://schemas.microsoft.com/office/drawing/2014/main" val="102198983"/>
                    </a:ext>
                  </a:extLst>
                </a:gridCol>
                <a:gridCol w="370332">
                  <a:extLst>
                    <a:ext uri="{9D8B030D-6E8A-4147-A177-3AD203B41FA5}">
                      <a16:colId xmlns:a16="http://schemas.microsoft.com/office/drawing/2014/main" val="3422144764"/>
                    </a:ext>
                  </a:extLst>
                </a:gridCol>
                <a:gridCol w="329184">
                  <a:extLst>
                    <a:ext uri="{9D8B030D-6E8A-4147-A177-3AD203B41FA5}">
                      <a16:colId xmlns:a16="http://schemas.microsoft.com/office/drawing/2014/main" val="3729689159"/>
                    </a:ext>
                  </a:extLst>
                </a:gridCol>
                <a:gridCol w="329184">
                  <a:extLst>
                    <a:ext uri="{9D8B030D-6E8A-4147-A177-3AD203B41FA5}">
                      <a16:colId xmlns:a16="http://schemas.microsoft.com/office/drawing/2014/main" val="1446900552"/>
                    </a:ext>
                  </a:extLst>
                </a:gridCol>
                <a:gridCol w="370332">
                  <a:extLst>
                    <a:ext uri="{9D8B030D-6E8A-4147-A177-3AD203B41FA5}">
                      <a16:colId xmlns:a16="http://schemas.microsoft.com/office/drawing/2014/main" val="1389926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50764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Agostina Sosa - 2018-03-01 13:12:39</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46083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Agostina Sosa - 2018-03-01 13:11:24</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92501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Jose Di Marco Reina de Tupungato 2018 - 2018-03-01 02:49:56</a:t>
                      </a:r>
                      <a:r>
                        <a:rPr kumimoji="0" lang="es-ES" sz="1000" b="0" i="0" u="none" strike="noStrike" kern="1200" cap="none" spc="0" normalizeH="0" baseline="0" noProof="0">
                          <a:ln>
                            <a:noFill/>
                          </a:ln>
                          <a:solidFill>
                            <a:prstClr val="black"/>
                          </a:solidFill>
                          <a:effectLst/>
                          <a:uLnTx/>
                          <a:uFillTx/>
                          <a:latin typeface="+mn-lt"/>
                          <a:ea typeface="+mn-ea"/>
                          <a:cs typeface="+mn-cs"/>
                        </a:rPr>
                        <a:t>
Celebramos en el Aeropuerto la Fiesta de la Cosecha ¡Salud Mendoza!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56415904"/>
                  </a:ext>
                </a:extLst>
              </a:tr>
            </a:tbl>
          </a:graphicData>
        </a:graphic>
      </p:graphicFrame>
      <p:sp>
        <p:nvSpPr>
          <p:cNvPr id="4" name="Text Placeholder 3">
            <a:extLst>
              <a:ext uri="{FF2B5EF4-FFF2-40B4-BE49-F238E27FC236}">
                <a16:creationId xmlns:a16="http://schemas.microsoft.com/office/drawing/2014/main" id="{FD5380BE-4949-469D-A4E6-58E0ECAFB065}"/>
              </a:ext>
            </a:extLst>
          </p:cNvPr>
          <p:cNvSpPr>
            <a:spLocks noGrp="1"/>
          </p:cNvSpPr>
          <p:nvPr>
            <p:ph type="body" sz="quarter" idx="14"/>
          </p:nvPr>
        </p:nvSpPr>
        <p:spPr/>
        <p:txBody>
          <a:bodyPr/>
          <a:lstStyle/>
          <a:p>
            <a:r>
              <a:rPr lang="en-US"/>
              <a:t>02/05/2018 - 03/07/2018</a:t>
            </a:r>
          </a:p>
        </p:txBody>
      </p:sp>
    </p:spTree>
    <p:extLst>
      <p:ext uri="{BB962C8B-B14F-4D97-AF65-F5344CB8AC3E}">
        <p14:creationId xmlns:p14="http://schemas.microsoft.com/office/powerpoint/2010/main" val="3882644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B9E32-FFC0-449E-8F3C-FCA390966F67}"/>
              </a:ext>
            </a:extLst>
          </p:cNvPr>
          <p:cNvSpPr>
            <a:spLocks noGrp="1"/>
          </p:cNvSpPr>
          <p:nvPr>
            <p:ph type="title"/>
          </p:nvPr>
        </p:nvSpPr>
        <p:spPr/>
        <p:txBody>
          <a:bodyPr/>
          <a:lstStyle/>
          <a:p>
            <a:r>
              <a:rPr lang="en-US"/>
              <a:t>Facebook Own Posts Table - 9 of 13</a:t>
            </a:r>
          </a:p>
        </p:txBody>
      </p:sp>
      <p:graphicFrame>
        <p:nvGraphicFramePr>
          <p:cNvPr id="5" name="Table Placeholder 4">
            <a:extLst>
              <a:ext uri="{FF2B5EF4-FFF2-40B4-BE49-F238E27FC236}">
                <a16:creationId xmlns:a16="http://schemas.microsoft.com/office/drawing/2014/main" id="{47935ABD-3F9D-4BF1-B447-64EF63C7331C}"/>
              </a:ext>
            </a:extLst>
          </p:cNvPr>
          <p:cNvGraphicFramePr>
            <a:graphicFrameLocks noGrp="1"/>
          </p:cNvGraphicFramePr>
          <p:nvPr>
            <p:ph type="tbl" sz="quarter" idx="13"/>
            <p:extLst>
              <p:ext uri="{D42A27DB-BD31-4B8C-83A1-F6EECF244321}">
                <p14:modId xmlns:p14="http://schemas.microsoft.com/office/powerpoint/2010/main" val="3212700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931103073"/>
                    </a:ext>
                  </a:extLst>
                </a:gridCol>
                <a:gridCol w="370332">
                  <a:extLst>
                    <a:ext uri="{9D8B030D-6E8A-4147-A177-3AD203B41FA5}">
                      <a16:colId xmlns:a16="http://schemas.microsoft.com/office/drawing/2014/main" val="3337330885"/>
                    </a:ext>
                  </a:extLst>
                </a:gridCol>
                <a:gridCol w="370332">
                  <a:extLst>
                    <a:ext uri="{9D8B030D-6E8A-4147-A177-3AD203B41FA5}">
                      <a16:colId xmlns:a16="http://schemas.microsoft.com/office/drawing/2014/main" val="4169248449"/>
                    </a:ext>
                  </a:extLst>
                </a:gridCol>
                <a:gridCol w="370332">
                  <a:extLst>
                    <a:ext uri="{9D8B030D-6E8A-4147-A177-3AD203B41FA5}">
                      <a16:colId xmlns:a16="http://schemas.microsoft.com/office/drawing/2014/main" val="2659317799"/>
                    </a:ext>
                  </a:extLst>
                </a:gridCol>
                <a:gridCol w="329184">
                  <a:extLst>
                    <a:ext uri="{9D8B030D-6E8A-4147-A177-3AD203B41FA5}">
                      <a16:colId xmlns:a16="http://schemas.microsoft.com/office/drawing/2014/main" val="4074872733"/>
                    </a:ext>
                  </a:extLst>
                </a:gridCol>
                <a:gridCol w="329184">
                  <a:extLst>
                    <a:ext uri="{9D8B030D-6E8A-4147-A177-3AD203B41FA5}">
                      <a16:colId xmlns:a16="http://schemas.microsoft.com/office/drawing/2014/main" val="307601382"/>
                    </a:ext>
                  </a:extLst>
                </a:gridCol>
                <a:gridCol w="329184">
                  <a:extLst>
                    <a:ext uri="{9D8B030D-6E8A-4147-A177-3AD203B41FA5}">
                      <a16:colId xmlns:a16="http://schemas.microsoft.com/office/drawing/2014/main" val="4193280542"/>
                    </a:ext>
                  </a:extLst>
                </a:gridCol>
                <a:gridCol w="329184">
                  <a:extLst>
                    <a:ext uri="{9D8B030D-6E8A-4147-A177-3AD203B41FA5}">
                      <a16:colId xmlns:a16="http://schemas.microsoft.com/office/drawing/2014/main" val="1098424773"/>
                    </a:ext>
                  </a:extLst>
                </a:gridCol>
                <a:gridCol w="329184">
                  <a:extLst>
                    <a:ext uri="{9D8B030D-6E8A-4147-A177-3AD203B41FA5}">
                      <a16:colId xmlns:a16="http://schemas.microsoft.com/office/drawing/2014/main" val="1546222087"/>
                    </a:ext>
                  </a:extLst>
                </a:gridCol>
                <a:gridCol w="329184">
                  <a:extLst>
                    <a:ext uri="{9D8B030D-6E8A-4147-A177-3AD203B41FA5}">
                      <a16:colId xmlns:a16="http://schemas.microsoft.com/office/drawing/2014/main" val="2101368096"/>
                    </a:ext>
                  </a:extLst>
                </a:gridCol>
                <a:gridCol w="329184">
                  <a:extLst>
                    <a:ext uri="{9D8B030D-6E8A-4147-A177-3AD203B41FA5}">
                      <a16:colId xmlns:a16="http://schemas.microsoft.com/office/drawing/2014/main" val="3952398490"/>
                    </a:ext>
                  </a:extLst>
                </a:gridCol>
                <a:gridCol w="329184">
                  <a:extLst>
                    <a:ext uri="{9D8B030D-6E8A-4147-A177-3AD203B41FA5}">
                      <a16:colId xmlns:a16="http://schemas.microsoft.com/office/drawing/2014/main" val="3531850716"/>
                    </a:ext>
                  </a:extLst>
                </a:gridCol>
                <a:gridCol w="329184">
                  <a:extLst>
                    <a:ext uri="{9D8B030D-6E8A-4147-A177-3AD203B41FA5}">
                      <a16:colId xmlns:a16="http://schemas.microsoft.com/office/drawing/2014/main" val="1769917330"/>
                    </a:ext>
                  </a:extLst>
                </a:gridCol>
                <a:gridCol w="370332">
                  <a:extLst>
                    <a:ext uri="{9D8B030D-6E8A-4147-A177-3AD203B41FA5}">
                      <a16:colId xmlns:a16="http://schemas.microsoft.com/office/drawing/2014/main" val="669526222"/>
                    </a:ext>
                  </a:extLst>
                </a:gridCol>
                <a:gridCol w="370332">
                  <a:extLst>
                    <a:ext uri="{9D8B030D-6E8A-4147-A177-3AD203B41FA5}">
                      <a16:colId xmlns:a16="http://schemas.microsoft.com/office/drawing/2014/main" val="2919359216"/>
                    </a:ext>
                  </a:extLst>
                </a:gridCol>
                <a:gridCol w="329184">
                  <a:extLst>
                    <a:ext uri="{9D8B030D-6E8A-4147-A177-3AD203B41FA5}">
                      <a16:colId xmlns:a16="http://schemas.microsoft.com/office/drawing/2014/main" val="2527125202"/>
                    </a:ext>
                  </a:extLst>
                </a:gridCol>
                <a:gridCol w="329184">
                  <a:extLst>
                    <a:ext uri="{9D8B030D-6E8A-4147-A177-3AD203B41FA5}">
                      <a16:colId xmlns:a16="http://schemas.microsoft.com/office/drawing/2014/main" val="2025614559"/>
                    </a:ext>
                  </a:extLst>
                </a:gridCol>
                <a:gridCol w="370332">
                  <a:extLst>
                    <a:ext uri="{9D8B030D-6E8A-4147-A177-3AD203B41FA5}">
                      <a16:colId xmlns:a16="http://schemas.microsoft.com/office/drawing/2014/main" val="3557925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61021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Jose Di Marco Reina de Tupungato 2018 - 2018-03-01 00:12:42</a:t>
                      </a:r>
                      <a:r>
                        <a:rPr kumimoji="0" lang="es-ES" sz="1000" b="0" i="0" u="none" strike="noStrike" kern="1200" cap="none" spc="0" normalizeH="0" baseline="0" noProof="0">
                          <a:ln>
                            <a:noFill/>
                          </a:ln>
                          <a:solidFill>
                            <a:prstClr val="black"/>
                          </a:solidFill>
                          <a:effectLst/>
                          <a:uLnTx/>
                          <a:uFillTx/>
                          <a:latin typeface="+mn-lt"/>
                          <a:ea typeface="+mn-ea"/>
                          <a:cs typeface="+mn-cs"/>
                        </a:rPr>
                        <a:t>
Quiero agradecer a mi familia y al Intendente Gustavo Soto, por acompañarme esta mañana en el Desayuno Real. Fue una hermosa mañana junto a ellos.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48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Agostina Sosa - 2018-02-28 18:31:54</a:t>
                      </a:r>
                      <a:r>
                        <a:rPr kumimoji="0" lang="en-US" sz="1000" b="0" i="0" u="none" strike="noStrike" kern="1200" cap="none" spc="0" normalizeH="0" baseline="0" noProof="0">
                          <a:ln>
                            <a:noFill/>
                          </a:ln>
                          <a:solidFill>
                            <a:prstClr val="black"/>
                          </a:solidFill>
                          <a:effectLst/>
                          <a:uLnTx/>
                          <a:uFillTx/>
                          <a:latin typeface="+mn-lt"/>
                          <a:ea typeface="+mn-ea"/>
                          <a:cs typeface="+mn-cs"/>
                        </a:rPr>
                        <a:t>
Desayuno Real 👑💛 
Gracias por acompañarme!!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49197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Agostina Sosa - 2018-02-28 17:53:43</a:t>
                      </a:r>
                      <a:r>
                        <a:rPr kumimoji="0" lang="es-ES" sz="1000" b="0" i="0" u="none" strike="noStrike" kern="1200" cap="none" spc="0" normalizeH="0" baseline="0" noProof="0">
                          <a:ln>
                            <a:noFill/>
                          </a:ln>
                          <a:solidFill>
                            <a:prstClr val="black"/>
                          </a:solidFill>
                          <a:effectLst/>
                          <a:uLnTx/>
                          <a:uFillTx/>
                          <a:latin typeface="+mn-lt"/>
                          <a:ea typeface="+mn-ea"/>
                          <a:cs typeface="+mn-cs"/>
                        </a:rPr>
                        <a:t>
Los chicos de Don Orione Futsal me votan para que pueda cumplir mi sueño y vos, me votas??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4277132"/>
                  </a:ext>
                </a:extLst>
              </a:tr>
            </a:tbl>
          </a:graphicData>
        </a:graphic>
      </p:graphicFrame>
      <p:sp>
        <p:nvSpPr>
          <p:cNvPr id="4" name="Text Placeholder 3">
            <a:extLst>
              <a:ext uri="{FF2B5EF4-FFF2-40B4-BE49-F238E27FC236}">
                <a16:creationId xmlns:a16="http://schemas.microsoft.com/office/drawing/2014/main" id="{29D5E6D1-555A-4C81-BF33-FED5FDD55B43}"/>
              </a:ext>
            </a:extLst>
          </p:cNvPr>
          <p:cNvSpPr>
            <a:spLocks noGrp="1"/>
          </p:cNvSpPr>
          <p:nvPr>
            <p:ph type="body" sz="quarter" idx="14"/>
          </p:nvPr>
        </p:nvSpPr>
        <p:spPr/>
        <p:txBody>
          <a:bodyPr/>
          <a:lstStyle/>
          <a:p>
            <a:r>
              <a:rPr lang="en-US"/>
              <a:t>02/05/2018 - 03/07/2018</a:t>
            </a:r>
          </a:p>
        </p:txBody>
      </p:sp>
    </p:spTree>
    <p:extLst>
      <p:ext uri="{BB962C8B-B14F-4D97-AF65-F5344CB8AC3E}">
        <p14:creationId xmlns:p14="http://schemas.microsoft.com/office/powerpoint/2010/main" val="16521891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FD109-AF4F-4DB5-AC33-F5FC698580B8}"/>
              </a:ext>
            </a:extLst>
          </p:cNvPr>
          <p:cNvSpPr>
            <a:spLocks noGrp="1"/>
          </p:cNvSpPr>
          <p:nvPr>
            <p:ph type="title"/>
          </p:nvPr>
        </p:nvSpPr>
        <p:spPr/>
        <p:txBody>
          <a:bodyPr/>
          <a:lstStyle/>
          <a:p>
            <a:r>
              <a:rPr lang="en-US"/>
              <a:t>Facebook Own Posts Table - 10 of 13</a:t>
            </a:r>
          </a:p>
        </p:txBody>
      </p:sp>
      <p:graphicFrame>
        <p:nvGraphicFramePr>
          <p:cNvPr id="5" name="Table Placeholder 4">
            <a:extLst>
              <a:ext uri="{FF2B5EF4-FFF2-40B4-BE49-F238E27FC236}">
                <a16:creationId xmlns:a16="http://schemas.microsoft.com/office/drawing/2014/main" id="{09610308-A174-4040-BCAE-7E86FB7364AE}"/>
              </a:ext>
            </a:extLst>
          </p:cNvPr>
          <p:cNvGraphicFramePr>
            <a:graphicFrameLocks noGrp="1"/>
          </p:cNvGraphicFramePr>
          <p:nvPr>
            <p:ph type="tbl" sz="quarter" idx="13"/>
            <p:extLst>
              <p:ext uri="{D42A27DB-BD31-4B8C-83A1-F6EECF244321}">
                <p14:modId xmlns:p14="http://schemas.microsoft.com/office/powerpoint/2010/main" val="3067223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41332351"/>
                    </a:ext>
                  </a:extLst>
                </a:gridCol>
                <a:gridCol w="370332">
                  <a:extLst>
                    <a:ext uri="{9D8B030D-6E8A-4147-A177-3AD203B41FA5}">
                      <a16:colId xmlns:a16="http://schemas.microsoft.com/office/drawing/2014/main" val="3657551278"/>
                    </a:ext>
                  </a:extLst>
                </a:gridCol>
                <a:gridCol w="370332">
                  <a:extLst>
                    <a:ext uri="{9D8B030D-6E8A-4147-A177-3AD203B41FA5}">
                      <a16:colId xmlns:a16="http://schemas.microsoft.com/office/drawing/2014/main" val="1836990597"/>
                    </a:ext>
                  </a:extLst>
                </a:gridCol>
                <a:gridCol w="370332">
                  <a:extLst>
                    <a:ext uri="{9D8B030D-6E8A-4147-A177-3AD203B41FA5}">
                      <a16:colId xmlns:a16="http://schemas.microsoft.com/office/drawing/2014/main" val="1333965392"/>
                    </a:ext>
                  </a:extLst>
                </a:gridCol>
                <a:gridCol w="329184">
                  <a:extLst>
                    <a:ext uri="{9D8B030D-6E8A-4147-A177-3AD203B41FA5}">
                      <a16:colId xmlns:a16="http://schemas.microsoft.com/office/drawing/2014/main" val="251401603"/>
                    </a:ext>
                  </a:extLst>
                </a:gridCol>
                <a:gridCol w="329184">
                  <a:extLst>
                    <a:ext uri="{9D8B030D-6E8A-4147-A177-3AD203B41FA5}">
                      <a16:colId xmlns:a16="http://schemas.microsoft.com/office/drawing/2014/main" val="1314516681"/>
                    </a:ext>
                  </a:extLst>
                </a:gridCol>
                <a:gridCol w="329184">
                  <a:extLst>
                    <a:ext uri="{9D8B030D-6E8A-4147-A177-3AD203B41FA5}">
                      <a16:colId xmlns:a16="http://schemas.microsoft.com/office/drawing/2014/main" val="310177587"/>
                    </a:ext>
                  </a:extLst>
                </a:gridCol>
                <a:gridCol w="329184">
                  <a:extLst>
                    <a:ext uri="{9D8B030D-6E8A-4147-A177-3AD203B41FA5}">
                      <a16:colId xmlns:a16="http://schemas.microsoft.com/office/drawing/2014/main" val="1703050343"/>
                    </a:ext>
                  </a:extLst>
                </a:gridCol>
                <a:gridCol w="329184">
                  <a:extLst>
                    <a:ext uri="{9D8B030D-6E8A-4147-A177-3AD203B41FA5}">
                      <a16:colId xmlns:a16="http://schemas.microsoft.com/office/drawing/2014/main" val="1869298514"/>
                    </a:ext>
                  </a:extLst>
                </a:gridCol>
                <a:gridCol w="329184">
                  <a:extLst>
                    <a:ext uri="{9D8B030D-6E8A-4147-A177-3AD203B41FA5}">
                      <a16:colId xmlns:a16="http://schemas.microsoft.com/office/drawing/2014/main" val="2687546226"/>
                    </a:ext>
                  </a:extLst>
                </a:gridCol>
                <a:gridCol w="329184">
                  <a:extLst>
                    <a:ext uri="{9D8B030D-6E8A-4147-A177-3AD203B41FA5}">
                      <a16:colId xmlns:a16="http://schemas.microsoft.com/office/drawing/2014/main" val="1160308551"/>
                    </a:ext>
                  </a:extLst>
                </a:gridCol>
                <a:gridCol w="329184">
                  <a:extLst>
                    <a:ext uri="{9D8B030D-6E8A-4147-A177-3AD203B41FA5}">
                      <a16:colId xmlns:a16="http://schemas.microsoft.com/office/drawing/2014/main" val="3110875293"/>
                    </a:ext>
                  </a:extLst>
                </a:gridCol>
                <a:gridCol w="329184">
                  <a:extLst>
                    <a:ext uri="{9D8B030D-6E8A-4147-A177-3AD203B41FA5}">
                      <a16:colId xmlns:a16="http://schemas.microsoft.com/office/drawing/2014/main" val="1247443868"/>
                    </a:ext>
                  </a:extLst>
                </a:gridCol>
                <a:gridCol w="370332">
                  <a:extLst>
                    <a:ext uri="{9D8B030D-6E8A-4147-A177-3AD203B41FA5}">
                      <a16:colId xmlns:a16="http://schemas.microsoft.com/office/drawing/2014/main" val="3433820939"/>
                    </a:ext>
                  </a:extLst>
                </a:gridCol>
                <a:gridCol w="370332">
                  <a:extLst>
                    <a:ext uri="{9D8B030D-6E8A-4147-A177-3AD203B41FA5}">
                      <a16:colId xmlns:a16="http://schemas.microsoft.com/office/drawing/2014/main" val="2437759742"/>
                    </a:ext>
                  </a:extLst>
                </a:gridCol>
                <a:gridCol w="329184">
                  <a:extLst>
                    <a:ext uri="{9D8B030D-6E8A-4147-A177-3AD203B41FA5}">
                      <a16:colId xmlns:a16="http://schemas.microsoft.com/office/drawing/2014/main" val="3186581249"/>
                    </a:ext>
                  </a:extLst>
                </a:gridCol>
                <a:gridCol w="329184">
                  <a:extLst>
                    <a:ext uri="{9D8B030D-6E8A-4147-A177-3AD203B41FA5}">
                      <a16:colId xmlns:a16="http://schemas.microsoft.com/office/drawing/2014/main" val="3846326970"/>
                    </a:ext>
                  </a:extLst>
                </a:gridCol>
                <a:gridCol w="370332">
                  <a:extLst>
                    <a:ext uri="{9D8B030D-6E8A-4147-A177-3AD203B41FA5}">
                      <a16:colId xmlns:a16="http://schemas.microsoft.com/office/drawing/2014/main" val="2615246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37030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Agostina Sosa - 2018-02-28 10:04:05</a:t>
                      </a:r>
                      <a:r>
                        <a:rPr kumimoji="0" lang="es-ES" sz="1000" b="0" i="0" u="none" strike="noStrike" kern="1200" cap="none" spc="0" normalizeH="0" baseline="0" noProof="0">
                          <a:ln>
                            <a:noFill/>
                          </a:ln>
                          <a:solidFill>
                            <a:prstClr val="black"/>
                          </a:solidFill>
                          <a:effectLst/>
                          <a:uLnTx/>
                          <a:uFillTx/>
                          <a:latin typeface="+mn-lt"/>
                          <a:ea typeface="+mn-ea"/>
                          <a:cs typeface="+mn-cs"/>
                        </a:rPr>
                        <a:t>
Algunos ratitos del día lunes en la fiesta federal de los distritos culturales. Pudimos compartir bellos momentos con la gente, muchos de ellos, gracias a que se acercaron a nuestro stan . Gracias por acompañarnos!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68143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Jose Di Marco Reina de Tupungato 2018 - 2018-02-28 02:08:44</a:t>
                      </a:r>
                      <a:r>
                        <a:rPr kumimoji="0" lang="es-ES" sz="1000" b="0" i="0" u="none" strike="noStrike" kern="1200" cap="none" spc="0" normalizeH="0" baseline="0" noProof="0">
                          <a:ln>
                            <a:noFill/>
                          </a:ln>
                          <a:solidFill>
                            <a:prstClr val="black"/>
                          </a:solidFill>
                          <a:effectLst/>
                          <a:uLnTx/>
                          <a:uFillTx/>
                          <a:latin typeface="+mn-lt"/>
                          <a:ea typeface="+mn-ea"/>
                          <a:cs typeface="+mn-cs"/>
                        </a:rPr>
                        <a:t>
La Fundación De Todo Corazon entrega a cada Reina departamental de la Vendimia, más de $400mil en difusión. Yo elegí a la Asociación Civil En Red Dando, espero que este granito de arena sirva para que esta Asociación pueda seguir creciendo y ayudando a los niños de nuestro departamento. Nos espera un año lleno de proyectos que juntos iremos desarrollando por los más pequeños.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73763397"/>
                  </a:ext>
                </a:extLst>
              </a:tr>
            </a:tbl>
          </a:graphicData>
        </a:graphic>
      </p:graphicFrame>
      <p:sp>
        <p:nvSpPr>
          <p:cNvPr id="4" name="Text Placeholder 3">
            <a:extLst>
              <a:ext uri="{FF2B5EF4-FFF2-40B4-BE49-F238E27FC236}">
                <a16:creationId xmlns:a16="http://schemas.microsoft.com/office/drawing/2014/main" id="{457310FC-FA09-4F4A-9664-8877DBBC5B03}"/>
              </a:ext>
            </a:extLst>
          </p:cNvPr>
          <p:cNvSpPr>
            <a:spLocks noGrp="1"/>
          </p:cNvSpPr>
          <p:nvPr>
            <p:ph type="body" sz="quarter" idx="14"/>
          </p:nvPr>
        </p:nvSpPr>
        <p:spPr/>
        <p:txBody>
          <a:bodyPr/>
          <a:lstStyle/>
          <a:p>
            <a:r>
              <a:rPr lang="en-US"/>
              <a:t>02/05/2018 - 03/07/2018</a:t>
            </a:r>
          </a:p>
        </p:txBody>
      </p:sp>
    </p:spTree>
    <p:extLst>
      <p:ext uri="{BB962C8B-B14F-4D97-AF65-F5344CB8AC3E}">
        <p14:creationId xmlns:p14="http://schemas.microsoft.com/office/powerpoint/2010/main" val="876150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45404-395D-4433-9D37-65696A735547}"/>
              </a:ext>
            </a:extLst>
          </p:cNvPr>
          <p:cNvSpPr>
            <a:spLocks noGrp="1"/>
          </p:cNvSpPr>
          <p:nvPr>
            <p:ph type="title"/>
          </p:nvPr>
        </p:nvSpPr>
        <p:spPr/>
        <p:txBody>
          <a:bodyPr/>
          <a:lstStyle/>
          <a:p>
            <a:r>
              <a:rPr lang="en-US"/>
              <a:t>Facebook Own Posts Table - 11 of 13</a:t>
            </a:r>
          </a:p>
        </p:txBody>
      </p:sp>
      <p:graphicFrame>
        <p:nvGraphicFramePr>
          <p:cNvPr id="5" name="Table Placeholder 4">
            <a:extLst>
              <a:ext uri="{FF2B5EF4-FFF2-40B4-BE49-F238E27FC236}">
                <a16:creationId xmlns:a16="http://schemas.microsoft.com/office/drawing/2014/main" id="{268FFD35-CA34-48E5-A5A1-8A4E44E1193A}"/>
              </a:ext>
            </a:extLst>
          </p:cNvPr>
          <p:cNvGraphicFramePr>
            <a:graphicFrameLocks noGrp="1"/>
          </p:cNvGraphicFramePr>
          <p:nvPr>
            <p:ph type="tbl" sz="quarter" idx="13"/>
            <p:extLst>
              <p:ext uri="{D42A27DB-BD31-4B8C-83A1-F6EECF244321}">
                <p14:modId xmlns:p14="http://schemas.microsoft.com/office/powerpoint/2010/main" val="115759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77008658"/>
                    </a:ext>
                  </a:extLst>
                </a:gridCol>
                <a:gridCol w="370332">
                  <a:extLst>
                    <a:ext uri="{9D8B030D-6E8A-4147-A177-3AD203B41FA5}">
                      <a16:colId xmlns:a16="http://schemas.microsoft.com/office/drawing/2014/main" val="4181790271"/>
                    </a:ext>
                  </a:extLst>
                </a:gridCol>
                <a:gridCol w="370332">
                  <a:extLst>
                    <a:ext uri="{9D8B030D-6E8A-4147-A177-3AD203B41FA5}">
                      <a16:colId xmlns:a16="http://schemas.microsoft.com/office/drawing/2014/main" val="868180600"/>
                    </a:ext>
                  </a:extLst>
                </a:gridCol>
                <a:gridCol w="370332">
                  <a:extLst>
                    <a:ext uri="{9D8B030D-6E8A-4147-A177-3AD203B41FA5}">
                      <a16:colId xmlns:a16="http://schemas.microsoft.com/office/drawing/2014/main" val="517393579"/>
                    </a:ext>
                  </a:extLst>
                </a:gridCol>
                <a:gridCol w="329184">
                  <a:extLst>
                    <a:ext uri="{9D8B030D-6E8A-4147-A177-3AD203B41FA5}">
                      <a16:colId xmlns:a16="http://schemas.microsoft.com/office/drawing/2014/main" val="2764503706"/>
                    </a:ext>
                  </a:extLst>
                </a:gridCol>
                <a:gridCol w="329184">
                  <a:extLst>
                    <a:ext uri="{9D8B030D-6E8A-4147-A177-3AD203B41FA5}">
                      <a16:colId xmlns:a16="http://schemas.microsoft.com/office/drawing/2014/main" val="3350641382"/>
                    </a:ext>
                  </a:extLst>
                </a:gridCol>
                <a:gridCol w="329184">
                  <a:extLst>
                    <a:ext uri="{9D8B030D-6E8A-4147-A177-3AD203B41FA5}">
                      <a16:colId xmlns:a16="http://schemas.microsoft.com/office/drawing/2014/main" val="3768891622"/>
                    </a:ext>
                  </a:extLst>
                </a:gridCol>
                <a:gridCol w="329184">
                  <a:extLst>
                    <a:ext uri="{9D8B030D-6E8A-4147-A177-3AD203B41FA5}">
                      <a16:colId xmlns:a16="http://schemas.microsoft.com/office/drawing/2014/main" val="3751455107"/>
                    </a:ext>
                  </a:extLst>
                </a:gridCol>
                <a:gridCol w="329184">
                  <a:extLst>
                    <a:ext uri="{9D8B030D-6E8A-4147-A177-3AD203B41FA5}">
                      <a16:colId xmlns:a16="http://schemas.microsoft.com/office/drawing/2014/main" val="2017037128"/>
                    </a:ext>
                  </a:extLst>
                </a:gridCol>
                <a:gridCol w="329184">
                  <a:extLst>
                    <a:ext uri="{9D8B030D-6E8A-4147-A177-3AD203B41FA5}">
                      <a16:colId xmlns:a16="http://schemas.microsoft.com/office/drawing/2014/main" val="2369626989"/>
                    </a:ext>
                  </a:extLst>
                </a:gridCol>
                <a:gridCol w="329184">
                  <a:extLst>
                    <a:ext uri="{9D8B030D-6E8A-4147-A177-3AD203B41FA5}">
                      <a16:colId xmlns:a16="http://schemas.microsoft.com/office/drawing/2014/main" val="3770517305"/>
                    </a:ext>
                  </a:extLst>
                </a:gridCol>
                <a:gridCol w="329184">
                  <a:extLst>
                    <a:ext uri="{9D8B030D-6E8A-4147-A177-3AD203B41FA5}">
                      <a16:colId xmlns:a16="http://schemas.microsoft.com/office/drawing/2014/main" val="2498332411"/>
                    </a:ext>
                  </a:extLst>
                </a:gridCol>
                <a:gridCol w="329184">
                  <a:extLst>
                    <a:ext uri="{9D8B030D-6E8A-4147-A177-3AD203B41FA5}">
                      <a16:colId xmlns:a16="http://schemas.microsoft.com/office/drawing/2014/main" val="1281714500"/>
                    </a:ext>
                  </a:extLst>
                </a:gridCol>
                <a:gridCol w="370332">
                  <a:extLst>
                    <a:ext uri="{9D8B030D-6E8A-4147-A177-3AD203B41FA5}">
                      <a16:colId xmlns:a16="http://schemas.microsoft.com/office/drawing/2014/main" val="1519836880"/>
                    </a:ext>
                  </a:extLst>
                </a:gridCol>
                <a:gridCol w="370332">
                  <a:extLst>
                    <a:ext uri="{9D8B030D-6E8A-4147-A177-3AD203B41FA5}">
                      <a16:colId xmlns:a16="http://schemas.microsoft.com/office/drawing/2014/main" val="2270807236"/>
                    </a:ext>
                  </a:extLst>
                </a:gridCol>
                <a:gridCol w="329184">
                  <a:extLst>
                    <a:ext uri="{9D8B030D-6E8A-4147-A177-3AD203B41FA5}">
                      <a16:colId xmlns:a16="http://schemas.microsoft.com/office/drawing/2014/main" val="3436729009"/>
                    </a:ext>
                  </a:extLst>
                </a:gridCol>
                <a:gridCol w="329184">
                  <a:extLst>
                    <a:ext uri="{9D8B030D-6E8A-4147-A177-3AD203B41FA5}">
                      <a16:colId xmlns:a16="http://schemas.microsoft.com/office/drawing/2014/main" val="735496419"/>
                    </a:ext>
                  </a:extLst>
                </a:gridCol>
                <a:gridCol w="370332">
                  <a:extLst>
                    <a:ext uri="{9D8B030D-6E8A-4147-A177-3AD203B41FA5}">
                      <a16:colId xmlns:a16="http://schemas.microsoft.com/office/drawing/2014/main" val="2713486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71253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Agostina Sosa - 2018-02-27 21:04:14</a:t>
                      </a:r>
                      <a:r>
                        <a:rPr kumimoji="0" lang="es-ES" sz="1000" b="0" i="0" u="none" strike="noStrike" kern="1200" cap="none" spc="0" normalizeH="0" baseline="0" noProof="0">
                          <a:ln>
                            <a:noFill/>
                          </a:ln>
                          <a:solidFill>
                            <a:prstClr val="black"/>
                          </a:solidFill>
                          <a:effectLst/>
                          <a:uLnTx/>
                          <a:uFillTx/>
                          <a:latin typeface="+mn-lt"/>
                          <a:ea typeface="+mn-ea"/>
                          <a:cs typeface="+mn-cs"/>
                        </a:rPr>
                        <a:t>
El domingo se celebró la Bendición de los Frutos y pudimos disfrutar de una hermosa fiesta! Gracias y felicitaciones a todos los que la hicieron posible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620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Agostina Sosa - 2018-02-27 20:19:44</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89340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Agostina Sosa - 2018-02-27 20:19:31</a:t>
                      </a:r>
                      <a:r>
                        <a:rPr kumimoji="0" lang="pt-B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70101561"/>
                  </a:ext>
                </a:extLst>
              </a:tr>
            </a:tbl>
          </a:graphicData>
        </a:graphic>
      </p:graphicFrame>
      <p:sp>
        <p:nvSpPr>
          <p:cNvPr id="4" name="Text Placeholder 3">
            <a:extLst>
              <a:ext uri="{FF2B5EF4-FFF2-40B4-BE49-F238E27FC236}">
                <a16:creationId xmlns:a16="http://schemas.microsoft.com/office/drawing/2014/main" id="{3B02A13A-D268-4A39-8C5C-E8A834970EB3}"/>
              </a:ext>
            </a:extLst>
          </p:cNvPr>
          <p:cNvSpPr>
            <a:spLocks noGrp="1"/>
          </p:cNvSpPr>
          <p:nvPr>
            <p:ph type="body" sz="quarter" idx="14"/>
          </p:nvPr>
        </p:nvSpPr>
        <p:spPr/>
        <p:txBody>
          <a:bodyPr/>
          <a:lstStyle/>
          <a:p>
            <a:r>
              <a:rPr lang="en-US"/>
              <a:t>02/05/2018 - 03/07/2018</a:t>
            </a:r>
          </a:p>
        </p:txBody>
      </p:sp>
    </p:spTree>
    <p:extLst>
      <p:ext uri="{BB962C8B-B14F-4D97-AF65-F5344CB8AC3E}">
        <p14:creationId xmlns:p14="http://schemas.microsoft.com/office/powerpoint/2010/main" val="2661273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BA226-970D-4729-A69E-0612AECE809B}"/>
              </a:ext>
            </a:extLst>
          </p:cNvPr>
          <p:cNvSpPr>
            <a:spLocks noGrp="1"/>
          </p:cNvSpPr>
          <p:nvPr>
            <p:ph type="title"/>
          </p:nvPr>
        </p:nvSpPr>
        <p:spPr/>
        <p:txBody>
          <a:bodyPr/>
          <a:lstStyle/>
          <a:p>
            <a:r>
              <a:rPr lang="en-US"/>
              <a:t>Facebook Own Posts Table - 12 of 13</a:t>
            </a:r>
          </a:p>
        </p:txBody>
      </p:sp>
      <p:graphicFrame>
        <p:nvGraphicFramePr>
          <p:cNvPr id="5" name="Table Placeholder 4">
            <a:extLst>
              <a:ext uri="{FF2B5EF4-FFF2-40B4-BE49-F238E27FC236}">
                <a16:creationId xmlns:a16="http://schemas.microsoft.com/office/drawing/2014/main" id="{7A746BF4-EF33-4FC0-9222-DFDAC9B8C457}"/>
              </a:ext>
            </a:extLst>
          </p:cNvPr>
          <p:cNvGraphicFramePr>
            <a:graphicFrameLocks noGrp="1"/>
          </p:cNvGraphicFramePr>
          <p:nvPr>
            <p:ph type="tbl" sz="quarter" idx="13"/>
            <p:extLst>
              <p:ext uri="{D42A27DB-BD31-4B8C-83A1-F6EECF244321}">
                <p14:modId xmlns:p14="http://schemas.microsoft.com/office/powerpoint/2010/main" val="983094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40274411"/>
                    </a:ext>
                  </a:extLst>
                </a:gridCol>
                <a:gridCol w="370332">
                  <a:extLst>
                    <a:ext uri="{9D8B030D-6E8A-4147-A177-3AD203B41FA5}">
                      <a16:colId xmlns:a16="http://schemas.microsoft.com/office/drawing/2014/main" val="488931625"/>
                    </a:ext>
                  </a:extLst>
                </a:gridCol>
                <a:gridCol w="370332">
                  <a:extLst>
                    <a:ext uri="{9D8B030D-6E8A-4147-A177-3AD203B41FA5}">
                      <a16:colId xmlns:a16="http://schemas.microsoft.com/office/drawing/2014/main" val="526882267"/>
                    </a:ext>
                  </a:extLst>
                </a:gridCol>
                <a:gridCol w="370332">
                  <a:extLst>
                    <a:ext uri="{9D8B030D-6E8A-4147-A177-3AD203B41FA5}">
                      <a16:colId xmlns:a16="http://schemas.microsoft.com/office/drawing/2014/main" val="3012117004"/>
                    </a:ext>
                  </a:extLst>
                </a:gridCol>
                <a:gridCol w="329184">
                  <a:extLst>
                    <a:ext uri="{9D8B030D-6E8A-4147-A177-3AD203B41FA5}">
                      <a16:colId xmlns:a16="http://schemas.microsoft.com/office/drawing/2014/main" val="3030042581"/>
                    </a:ext>
                  </a:extLst>
                </a:gridCol>
                <a:gridCol w="329184">
                  <a:extLst>
                    <a:ext uri="{9D8B030D-6E8A-4147-A177-3AD203B41FA5}">
                      <a16:colId xmlns:a16="http://schemas.microsoft.com/office/drawing/2014/main" val="4124471593"/>
                    </a:ext>
                  </a:extLst>
                </a:gridCol>
                <a:gridCol w="329184">
                  <a:extLst>
                    <a:ext uri="{9D8B030D-6E8A-4147-A177-3AD203B41FA5}">
                      <a16:colId xmlns:a16="http://schemas.microsoft.com/office/drawing/2014/main" val="3156638674"/>
                    </a:ext>
                  </a:extLst>
                </a:gridCol>
                <a:gridCol w="329184">
                  <a:extLst>
                    <a:ext uri="{9D8B030D-6E8A-4147-A177-3AD203B41FA5}">
                      <a16:colId xmlns:a16="http://schemas.microsoft.com/office/drawing/2014/main" val="1839367513"/>
                    </a:ext>
                  </a:extLst>
                </a:gridCol>
                <a:gridCol w="329184">
                  <a:extLst>
                    <a:ext uri="{9D8B030D-6E8A-4147-A177-3AD203B41FA5}">
                      <a16:colId xmlns:a16="http://schemas.microsoft.com/office/drawing/2014/main" val="746941256"/>
                    </a:ext>
                  </a:extLst>
                </a:gridCol>
                <a:gridCol w="329184">
                  <a:extLst>
                    <a:ext uri="{9D8B030D-6E8A-4147-A177-3AD203B41FA5}">
                      <a16:colId xmlns:a16="http://schemas.microsoft.com/office/drawing/2014/main" val="973595880"/>
                    </a:ext>
                  </a:extLst>
                </a:gridCol>
                <a:gridCol w="329184">
                  <a:extLst>
                    <a:ext uri="{9D8B030D-6E8A-4147-A177-3AD203B41FA5}">
                      <a16:colId xmlns:a16="http://schemas.microsoft.com/office/drawing/2014/main" val="1168869055"/>
                    </a:ext>
                  </a:extLst>
                </a:gridCol>
                <a:gridCol w="329184">
                  <a:extLst>
                    <a:ext uri="{9D8B030D-6E8A-4147-A177-3AD203B41FA5}">
                      <a16:colId xmlns:a16="http://schemas.microsoft.com/office/drawing/2014/main" val="2189078759"/>
                    </a:ext>
                  </a:extLst>
                </a:gridCol>
                <a:gridCol w="329184">
                  <a:extLst>
                    <a:ext uri="{9D8B030D-6E8A-4147-A177-3AD203B41FA5}">
                      <a16:colId xmlns:a16="http://schemas.microsoft.com/office/drawing/2014/main" val="3103124478"/>
                    </a:ext>
                  </a:extLst>
                </a:gridCol>
                <a:gridCol w="370332">
                  <a:extLst>
                    <a:ext uri="{9D8B030D-6E8A-4147-A177-3AD203B41FA5}">
                      <a16:colId xmlns:a16="http://schemas.microsoft.com/office/drawing/2014/main" val="3427485144"/>
                    </a:ext>
                  </a:extLst>
                </a:gridCol>
                <a:gridCol w="370332">
                  <a:extLst>
                    <a:ext uri="{9D8B030D-6E8A-4147-A177-3AD203B41FA5}">
                      <a16:colId xmlns:a16="http://schemas.microsoft.com/office/drawing/2014/main" val="4119651552"/>
                    </a:ext>
                  </a:extLst>
                </a:gridCol>
                <a:gridCol w="329184">
                  <a:extLst>
                    <a:ext uri="{9D8B030D-6E8A-4147-A177-3AD203B41FA5}">
                      <a16:colId xmlns:a16="http://schemas.microsoft.com/office/drawing/2014/main" val="1209958099"/>
                    </a:ext>
                  </a:extLst>
                </a:gridCol>
                <a:gridCol w="329184">
                  <a:extLst>
                    <a:ext uri="{9D8B030D-6E8A-4147-A177-3AD203B41FA5}">
                      <a16:colId xmlns:a16="http://schemas.microsoft.com/office/drawing/2014/main" val="4168360917"/>
                    </a:ext>
                  </a:extLst>
                </a:gridCol>
                <a:gridCol w="370332">
                  <a:extLst>
                    <a:ext uri="{9D8B030D-6E8A-4147-A177-3AD203B41FA5}">
                      <a16:colId xmlns:a16="http://schemas.microsoft.com/office/drawing/2014/main" val="2102306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71748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Jose Di Marco Reina de Tupungato 2018 - 2018-02-27 04:04:47</a:t>
                      </a:r>
                      <a:r>
                        <a:rPr kumimoji="0" lang="es-ES" sz="1000" b="0" i="0" u="none" strike="noStrike" kern="1200" cap="none" spc="0" normalizeH="0" baseline="0" noProof="0">
                          <a:ln>
                            <a:noFill/>
                          </a:ln>
                          <a:solidFill>
                            <a:prstClr val="black"/>
                          </a:solidFill>
                          <a:effectLst/>
                          <a:uLnTx/>
                          <a:uFillTx/>
                          <a:latin typeface="+mn-lt"/>
                          <a:ea typeface="+mn-ea"/>
                          <a:cs typeface="+mn-cs"/>
                        </a:rPr>
                        <a:t>
Buenas noches vecinos de Mendoza y turistas. Me acerqué hasta el stand de nuestro departamento, que se encuentra en la Fiesta Federal de los distritos culturales, ubicada en el centro cultural Julio Le Parc. La misma se desarrollará  durante toda la semana  por ello, te invito a visitarlo para que puedas conocer todo lo que tenemos para ofrecer. Les agradezco a todos los que se acercaron a conocerme y saludarme y  por supuesto a mi familia, amigos, vecinos de mi Tupungato y por último mi querida barra que está siempre presente.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1163498"/>
                  </a:ext>
                </a:extLst>
              </a:tr>
            </a:tbl>
          </a:graphicData>
        </a:graphic>
      </p:graphicFrame>
      <p:sp>
        <p:nvSpPr>
          <p:cNvPr id="4" name="Text Placeholder 3">
            <a:extLst>
              <a:ext uri="{FF2B5EF4-FFF2-40B4-BE49-F238E27FC236}">
                <a16:creationId xmlns:a16="http://schemas.microsoft.com/office/drawing/2014/main" id="{C476AD4E-C22F-4DD1-B889-0E5D41A5DDBF}"/>
              </a:ext>
            </a:extLst>
          </p:cNvPr>
          <p:cNvSpPr>
            <a:spLocks noGrp="1"/>
          </p:cNvSpPr>
          <p:nvPr>
            <p:ph type="body" sz="quarter" idx="14"/>
          </p:nvPr>
        </p:nvSpPr>
        <p:spPr/>
        <p:txBody>
          <a:bodyPr/>
          <a:lstStyle/>
          <a:p>
            <a:r>
              <a:rPr lang="en-US"/>
              <a:t>02/05/2018 - 03/07/2018</a:t>
            </a:r>
          </a:p>
        </p:txBody>
      </p:sp>
    </p:spTree>
    <p:extLst>
      <p:ext uri="{BB962C8B-B14F-4D97-AF65-F5344CB8AC3E}">
        <p14:creationId xmlns:p14="http://schemas.microsoft.com/office/powerpoint/2010/main" val="2490109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5AA10-7B82-47FD-9177-9A48C9615A12}"/>
              </a:ext>
            </a:extLst>
          </p:cNvPr>
          <p:cNvSpPr>
            <a:spLocks noGrp="1"/>
          </p:cNvSpPr>
          <p:nvPr>
            <p:ph type="title"/>
          </p:nvPr>
        </p:nvSpPr>
        <p:spPr/>
        <p:txBody>
          <a:bodyPr/>
          <a:lstStyle/>
          <a:p>
            <a:r>
              <a:rPr lang="en-US"/>
              <a:t>Facebook Own Posts Table - 13 of 13</a:t>
            </a:r>
          </a:p>
        </p:txBody>
      </p:sp>
      <p:graphicFrame>
        <p:nvGraphicFramePr>
          <p:cNvPr id="5" name="Table Placeholder 4">
            <a:extLst>
              <a:ext uri="{FF2B5EF4-FFF2-40B4-BE49-F238E27FC236}">
                <a16:creationId xmlns:a16="http://schemas.microsoft.com/office/drawing/2014/main" id="{EFBF048B-6C36-4183-A558-F9D562742193}"/>
              </a:ext>
            </a:extLst>
          </p:cNvPr>
          <p:cNvGraphicFramePr>
            <a:graphicFrameLocks noGrp="1"/>
          </p:cNvGraphicFramePr>
          <p:nvPr>
            <p:ph type="tbl" sz="quarter" idx="13"/>
            <p:extLst>
              <p:ext uri="{D42A27DB-BD31-4B8C-83A1-F6EECF244321}">
                <p14:modId xmlns:p14="http://schemas.microsoft.com/office/powerpoint/2010/main" val="2436926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70223389"/>
                    </a:ext>
                  </a:extLst>
                </a:gridCol>
                <a:gridCol w="370332">
                  <a:extLst>
                    <a:ext uri="{9D8B030D-6E8A-4147-A177-3AD203B41FA5}">
                      <a16:colId xmlns:a16="http://schemas.microsoft.com/office/drawing/2014/main" val="2949971275"/>
                    </a:ext>
                  </a:extLst>
                </a:gridCol>
                <a:gridCol w="370332">
                  <a:extLst>
                    <a:ext uri="{9D8B030D-6E8A-4147-A177-3AD203B41FA5}">
                      <a16:colId xmlns:a16="http://schemas.microsoft.com/office/drawing/2014/main" val="506961653"/>
                    </a:ext>
                  </a:extLst>
                </a:gridCol>
                <a:gridCol w="370332">
                  <a:extLst>
                    <a:ext uri="{9D8B030D-6E8A-4147-A177-3AD203B41FA5}">
                      <a16:colId xmlns:a16="http://schemas.microsoft.com/office/drawing/2014/main" val="2872162142"/>
                    </a:ext>
                  </a:extLst>
                </a:gridCol>
                <a:gridCol w="329184">
                  <a:extLst>
                    <a:ext uri="{9D8B030D-6E8A-4147-A177-3AD203B41FA5}">
                      <a16:colId xmlns:a16="http://schemas.microsoft.com/office/drawing/2014/main" val="2806473570"/>
                    </a:ext>
                  </a:extLst>
                </a:gridCol>
                <a:gridCol w="329184">
                  <a:extLst>
                    <a:ext uri="{9D8B030D-6E8A-4147-A177-3AD203B41FA5}">
                      <a16:colId xmlns:a16="http://schemas.microsoft.com/office/drawing/2014/main" val="1108347939"/>
                    </a:ext>
                  </a:extLst>
                </a:gridCol>
                <a:gridCol w="329184">
                  <a:extLst>
                    <a:ext uri="{9D8B030D-6E8A-4147-A177-3AD203B41FA5}">
                      <a16:colId xmlns:a16="http://schemas.microsoft.com/office/drawing/2014/main" val="1157373303"/>
                    </a:ext>
                  </a:extLst>
                </a:gridCol>
                <a:gridCol w="329184">
                  <a:extLst>
                    <a:ext uri="{9D8B030D-6E8A-4147-A177-3AD203B41FA5}">
                      <a16:colId xmlns:a16="http://schemas.microsoft.com/office/drawing/2014/main" val="876394855"/>
                    </a:ext>
                  </a:extLst>
                </a:gridCol>
                <a:gridCol w="329184">
                  <a:extLst>
                    <a:ext uri="{9D8B030D-6E8A-4147-A177-3AD203B41FA5}">
                      <a16:colId xmlns:a16="http://schemas.microsoft.com/office/drawing/2014/main" val="1492166168"/>
                    </a:ext>
                  </a:extLst>
                </a:gridCol>
                <a:gridCol w="329184">
                  <a:extLst>
                    <a:ext uri="{9D8B030D-6E8A-4147-A177-3AD203B41FA5}">
                      <a16:colId xmlns:a16="http://schemas.microsoft.com/office/drawing/2014/main" val="1314499620"/>
                    </a:ext>
                  </a:extLst>
                </a:gridCol>
                <a:gridCol w="329184">
                  <a:extLst>
                    <a:ext uri="{9D8B030D-6E8A-4147-A177-3AD203B41FA5}">
                      <a16:colId xmlns:a16="http://schemas.microsoft.com/office/drawing/2014/main" val="2352269430"/>
                    </a:ext>
                  </a:extLst>
                </a:gridCol>
                <a:gridCol w="329184">
                  <a:extLst>
                    <a:ext uri="{9D8B030D-6E8A-4147-A177-3AD203B41FA5}">
                      <a16:colId xmlns:a16="http://schemas.microsoft.com/office/drawing/2014/main" val="3173446593"/>
                    </a:ext>
                  </a:extLst>
                </a:gridCol>
                <a:gridCol w="329184">
                  <a:extLst>
                    <a:ext uri="{9D8B030D-6E8A-4147-A177-3AD203B41FA5}">
                      <a16:colId xmlns:a16="http://schemas.microsoft.com/office/drawing/2014/main" val="851039744"/>
                    </a:ext>
                  </a:extLst>
                </a:gridCol>
                <a:gridCol w="370332">
                  <a:extLst>
                    <a:ext uri="{9D8B030D-6E8A-4147-A177-3AD203B41FA5}">
                      <a16:colId xmlns:a16="http://schemas.microsoft.com/office/drawing/2014/main" val="1792556797"/>
                    </a:ext>
                  </a:extLst>
                </a:gridCol>
                <a:gridCol w="370332">
                  <a:extLst>
                    <a:ext uri="{9D8B030D-6E8A-4147-A177-3AD203B41FA5}">
                      <a16:colId xmlns:a16="http://schemas.microsoft.com/office/drawing/2014/main" val="1014768557"/>
                    </a:ext>
                  </a:extLst>
                </a:gridCol>
                <a:gridCol w="329184">
                  <a:extLst>
                    <a:ext uri="{9D8B030D-6E8A-4147-A177-3AD203B41FA5}">
                      <a16:colId xmlns:a16="http://schemas.microsoft.com/office/drawing/2014/main" val="4080898072"/>
                    </a:ext>
                  </a:extLst>
                </a:gridCol>
                <a:gridCol w="329184">
                  <a:extLst>
                    <a:ext uri="{9D8B030D-6E8A-4147-A177-3AD203B41FA5}">
                      <a16:colId xmlns:a16="http://schemas.microsoft.com/office/drawing/2014/main" val="3453846725"/>
                    </a:ext>
                  </a:extLst>
                </a:gridCol>
                <a:gridCol w="370332">
                  <a:extLst>
                    <a:ext uri="{9D8B030D-6E8A-4147-A177-3AD203B41FA5}">
                      <a16:colId xmlns:a16="http://schemas.microsoft.com/office/drawing/2014/main" val="2676053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66586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Jose Di Marco Reina de Tupungato 2018 - 2018-02-26 22:20:24</a:t>
                      </a:r>
                      <a:r>
                        <a:rPr kumimoji="0" lang="es-ES" sz="1000" b="0" i="0" u="none" strike="noStrike" kern="1200" cap="none" spc="0" normalizeH="0" baseline="0" noProof="0">
                          <a:ln>
                            <a:noFill/>
                          </a:ln>
                          <a:solidFill>
                            <a:prstClr val="black"/>
                          </a:solidFill>
                          <a:effectLst/>
                          <a:uLnTx/>
                          <a:uFillTx/>
                          <a:latin typeface="+mn-lt"/>
                          <a:ea typeface="+mn-ea"/>
                          <a:cs typeface="+mn-cs"/>
                        </a:rPr>
                        <a:t>
Gracias Canal 9 Televida por el video, la pase muy bien!!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0144223"/>
                  </a:ext>
                </a:extLst>
              </a:tr>
            </a:tbl>
          </a:graphicData>
        </a:graphic>
      </p:graphicFrame>
      <p:sp>
        <p:nvSpPr>
          <p:cNvPr id="4" name="Text Placeholder 3">
            <a:extLst>
              <a:ext uri="{FF2B5EF4-FFF2-40B4-BE49-F238E27FC236}">
                <a16:creationId xmlns:a16="http://schemas.microsoft.com/office/drawing/2014/main" id="{8722D7D2-B617-49D8-964D-B57995E2BDF7}"/>
              </a:ext>
            </a:extLst>
          </p:cNvPr>
          <p:cNvSpPr>
            <a:spLocks noGrp="1"/>
          </p:cNvSpPr>
          <p:nvPr>
            <p:ph type="body" sz="quarter" idx="14"/>
          </p:nvPr>
        </p:nvSpPr>
        <p:spPr/>
        <p:txBody>
          <a:bodyPr/>
          <a:lstStyle/>
          <a:p>
            <a:r>
              <a:rPr lang="en-US"/>
              <a:t>02/05/2018 - 03/07/2018</a:t>
            </a:r>
          </a:p>
        </p:txBody>
      </p:sp>
    </p:spTree>
    <p:extLst>
      <p:ext uri="{BB962C8B-B14F-4D97-AF65-F5344CB8AC3E}">
        <p14:creationId xmlns:p14="http://schemas.microsoft.com/office/powerpoint/2010/main" val="327708255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10</TotalTime>
  <Words>1178</Words>
  <Application>Microsoft Office PowerPoint</Application>
  <PresentationFormat>On-screen Show (4:3)</PresentationFormat>
  <Paragraphs>710</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Calibri</vt:lpstr>
      <vt:lpstr>Arial</vt:lpstr>
      <vt:lpstr>quintly_template</vt:lpstr>
      <vt:lpstr>Facebook Own Posts Table - 1 of 13</vt:lpstr>
      <vt:lpstr>Facebook Own Posts Table - 2 of 13</vt:lpstr>
      <vt:lpstr>Facebook Own Posts Table - 3 of 13</vt:lpstr>
      <vt:lpstr>Facebook Own Posts Table - 4 of 13</vt:lpstr>
      <vt:lpstr>Facebook Own Posts Table - 5 of 13</vt:lpstr>
      <vt:lpstr>Facebook Own Posts Table - 6 of 13</vt:lpstr>
      <vt:lpstr>Facebook Own Posts Table - 7 of 13</vt:lpstr>
      <vt:lpstr>Facebook Own Posts Table - 8 of 13</vt:lpstr>
      <vt:lpstr>Facebook Own Posts Table - 9 of 13</vt:lpstr>
      <vt:lpstr>Facebook Own Posts Table - 10 of 13</vt:lpstr>
      <vt:lpstr>Facebook Own Posts Table - 11 of 13</vt:lpstr>
      <vt:lpstr>Facebook Own Posts Table - 12 of 13</vt:lpstr>
      <vt:lpstr>Facebook Own Posts Table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2018-03-08T13:17:35Z</dcterms:created>
  <dcterms:modified xsi:type="dcterms:W3CDTF">2018-03-08T13:27:45Z</dcterms:modified>
</cp:coreProperties>
</file>