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Agostina Sosa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3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  <c:pt idx="4">
                  <c:v>3</c:v>
                </c:pt>
                <c:pt idx="5">
                  <c:v>3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2</c:v>
                </c:pt>
                <c:pt idx="13">
                  <c:v>0</c:v>
                </c:pt>
                <c:pt idx="14">
                  <c:v>3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3</c:v>
                </c:pt>
                <c:pt idx="27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853-4E18-B93C-D198B715FC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5656656"/>
        <c:axId val="165657312"/>
      </c:lineChart>
      <c:dateAx>
        <c:axId val="1656566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657312"/>
        <c:crosses val="autoZero"/>
        <c:auto val="1"/>
        <c:lblOffset val="100"/>
        <c:baseTimeUnit val="days"/>
      </c:dateAx>
      <c:valAx>
        <c:axId val="165657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656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Agostina Sosa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0-9866-48B9-8C87-AE98B9A9AD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8327448"/>
        <c:axId val="278329088"/>
      </c:barChart>
      <c:catAx>
        <c:axId val="278327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329088"/>
        <c:crosses val="autoZero"/>
        <c:auto val="1"/>
        <c:lblAlgn val="ctr"/>
        <c:lblOffset val="100"/>
        <c:noMultiLvlLbl val="0"/>
      </c:catAx>
      <c:valAx>
        <c:axId val="278329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327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Desktop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Agostina Sosa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6C-4C3C-9811-97425DBBAE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9736224"/>
        <c:axId val="219735568"/>
      </c:barChart>
      <c:catAx>
        <c:axId val="219736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9735568"/>
        <c:crosses val="autoZero"/>
        <c:auto val="1"/>
        <c:lblAlgn val="ctr"/>
        <c:lblOffset val="100"/>
        <c:noMultiLvlLbl val="0"/>
      </c:catAx>
      <c:valAx>
        <c:axId val="219735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9736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E7059D-096D-4F05-9529-5D357FF39C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Content Optimization Benchmark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0EF418-08E9-4321-8B95-842F7FEC631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MV</a:t>
            </a:r>
          </a:p>
        </p:txBody>
      </p:sp>
    </p:spTree>
    <p:extLst>
      <p:ext uri="{BB962C8B-B14F-4D97-AF65-F5344CB8AC3E}">
        <p14:creationId xmlns:p14="http://schemas.microsoft.com/office/powerpoint/2010/main" val="26458469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49EA10-D2F3-4719-8DF9-F1CFBE201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76F48B-784F-44E9-980C-0C6218C8DD8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45720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F10C3B-C46F-4023-BCBC-317103F861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0DE709-4234-4DF3-BAD2-1FCC319DC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08407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6A279-E9BB-4B88-8A54-1325D9311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EEFC747-FCD3-48D4-9A1C-EE787C9746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31706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32BFC1-6BCB-499E-BFC4-B260B5B8E5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CB4E15-2311-4C39-B25D-46C5460A3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2423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F44E7-D69D-4162-9A40-D02739B0B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0A5A93-79CC-4AB1-A21F-592A4C0C81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57875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61160536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1712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4035808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366315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94265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88034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00391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18112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96534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11676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98138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13732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458856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281060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099551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40229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41618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980955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8293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Agostina Sosa - 2018-02-28 18:31:54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Desayuno Real 👑💛 
Gracias por acompañarme!!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6549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Agostina Sosa - 2018-02-28 17:53:43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chicos de Don Orione Futsal me votan para que pueda cumplir mi sueño y vos, me votas??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244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Agostina Sosa - 2018-02-28 10:04:05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Algunos ratitos del día lunes en la fiesta federal de los distritos culturales. Pudimos compartir bellos momentos con la gente, muchos de ellos, gracias a que se acercaron a nuestro stan . Gracias por acompañarnos!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47472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61DD4A-7E6C-4FC4-91A4-B99DFD393B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9026744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85CED-4985-4B61-8DE4-60D68D2D7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D077B7-2E93-464B-9655-2E8FE13F02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98767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90135838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093775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1481325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928038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98201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23130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53603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43917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54385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9437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82790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54407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030876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338714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498378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60711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022879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588215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004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Agostina Sosa - 2018-02-27 21:04:14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domingo se celebró la Bendición de los Frutos y pudimos disfrutar de una hermosa fiesta! Gracias y felicitaciones a todos los que la hicieron posible 👏🏼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1114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Agostina Sosa - 2018-02-27 20:19:44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9485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Agostina Sosa - 2018-02-27 20:19:31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49166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C860DB-95A2-417E-A13E-8ACE0CB419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7710304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016BA-C9C9-4F64-9A17-9CF30A197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6D9A99-85C1-49D5-B0BC-139510CA42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09143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19290571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0189215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5359579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685021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0873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90832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90981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04429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09620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55371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79208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29224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39584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5150883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662721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34934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70608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64775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8402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Agostina Sosa - 2018-02-26 14:16:19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Les comparto la hermosa nota que me hicieron en MendoVoz ¡Muchas gracias! http://www.mendovoz.com/n34352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240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Agostina Sosa - 2018-02-25 18:38:07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4090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Agostina Sosa - 2018-02-24 18:26:42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Don Orione Futsal, un club que conozco hace años y que hoy en día me está alentando para que yo pueda seguir cumpliendo mis sueños. Está conformado por gente hermosa y muy comprometida! Gracias otra vez💙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35568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9AF6B3-6029-493E-AC15-EAEEAED783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7144875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8B684-3FEB-4E31-B0B4-ECC2CB65D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42F141-E146-461C-8577-369CB2C373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1672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83260149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916948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055535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617614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25884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11110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46400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33231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17771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16570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18956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1227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124407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4095635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136903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36984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52089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525658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9564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Agostina Sosa - 2018-02-20 22:44:02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Una nota y producción hermosa!!💜 muchísimas gracias Sitio Andino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1445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Agostina Sosa - 2018-02-20 20:02:42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Ayer por la noche se celebró la Pisada de la Uva y Godoy Cruz estuvo presente disfrutando de una hermosa fiesta y apoyando a nuestra bella virreina, Rocío Brondo, quien le puso toda la onda y se divirtió muchísimo! 
Gracias a todos los presentes que, como siempre, nos brindan todo su cariño y nos hacen pasar momentos hermosos!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15622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662A3C-AFC6-4DA9-AAE3-1F501CAD8D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6593395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189D1-DDF8-4AF8-95F1-10F3DD195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8D63AD-8D5F-4BC4-B887-AE0C95E6A0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33444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7272748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132233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768303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828548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74737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20047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06084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90082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08086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70700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95066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38317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502095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974506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504377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12221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85654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178081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5038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Agostina Sosa - 2018-02-19 23:08:16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Entre fotos guardadas me encontré con este hermoso recuerdito junto a Anabel Molina, Reina departamental de Godoy Cruz y Reina Nacional de la Vendimia del año 2003. Desde pequeña soñé con poder portar la corona de mi departamento y se cumplió, ahora todas las esperanzas por portar la corona nacional 👑💜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117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Agostina Sosa - 2018-02-17 01:03:52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ansias esperamos el 3 de marzo para vivir la Fiesta de la Vendimia, Constelación del Vino. Te invitamos a que nos acompañes en esta noche tan especial para todos los Mendocinos! #Vendimia2018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9722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29D961-0915-4807-87F5-A4D051768B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8099260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766319-DD24-4834-B95C-7937182FA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6BEF83-51B4-4476-BDCC-8C7F452552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825622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7298410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5139613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4157883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023497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2694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55537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14012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74035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43960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1010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50416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76830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819911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037168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009412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2953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285358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013477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3085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Agostina Sosa - 2018-02-15 20:18:42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8339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Agostina Sosa - 2018-02-15 20:10:57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1785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Agostina Sosa - 2018-02-15 17:12:24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Bailar, jugar, reír y disfrutar en nuestro hermoso Godoy Cruz ¡No te lo pierdas!
 #VendimiaGC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04822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7774BD-605E-4036-9537-294C85DAC6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5210134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4EA40-2924-45B4-B4D0-0137A51C2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6E85DB-35A6-4CD9-84F6-749E9DA102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03293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4039992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715830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745824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897827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8894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78626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82632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22421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20442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58252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57017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97021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655571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4559706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636689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19791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596919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028782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6469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Agostina Sosa - 2018-02-13 18:04:37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Ayer se vivió Carnaval en el Parque San Vicente, con desfile de increíbles murgas y el show de bandas muy divertidas! Estuvimos presentes con la corte y la pasamos genial, gracias una vez más Godoy Cruz y a todos los que participaron!!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8479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Agostina Sosa - 2018-02-13 17:52:02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Les comparto la nota que realizó el Diario MDZ Onlinee, al cual le agradezco por la misma, por la divertida producción y por su buena onda!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12849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956474-22A1-4884-8052-A07B437FF0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8431460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776FFC-124A-48FF-9C7F-81A33822D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- 8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9B9D14-9CE0-41B2-B19A-AB944000B1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3834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6660367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565640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0701777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598212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27072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83135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40256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67961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58596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60294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51357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00435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21741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8308661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485583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72362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23686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93501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8830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Agostina Sosa - 2018-02-12 20:24:18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fin de semana Godoy Cruz estuvo presente en Valparaíso. 
Disfrutamos de mucho tango, compartimos momentos hermosos e hicimos promoción de nuestro departamento. 
Muy agradecidos y contentos! 
#RutaInternacionalDelTango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38549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492A67-DE5D-4282-989B-A7DA96D36D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7017344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05262-55FF-4EEE-B74E-623DADE87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- 9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486A94-6971-4893-83A4-A457FBEDB8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82010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2186293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6864012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5774941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216683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0649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69637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74943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80452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51934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90479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90425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61143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276457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7455688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947465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36282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80407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855454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0206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Agostina Sosa - 2018-02-07 21:47:18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Les comparto la hermosa producción que realizó el Canal 7 junto a las reinas departamentales de la vendimia 2018. Muchas gracias!! 
.
.
.
“Sabes todo lo que resiste un viñedo para dar frutos? Vientos, tormentas, granizo. Son igual de fuertes que las mujeres, que día a día luchan por el respeto y la igualdad de derechos.” #CrecercomoMujeres
#CrecemosenVendimia
#VendimiaxElSiete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1949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434FD2-AC40-4844-A026-4FC2A4122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41192592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2E9D7-B881-4E58-95F8-39ABA62FC3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- 10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033782-6A4F-4996-B69E-DCA64C9F47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44609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76424476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7456559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4433848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291778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6454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22647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07734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32111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76028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98095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58242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52237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835322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4098708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784815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44715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09089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206159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4563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Agostina Sosa - 2018-02-06 21:24:56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visitamos el hogar “Santa Marta” junto a las candidatas departamentales, Reina de la Vendimia 2017 y reina provincial de Aldultos Mayores. Gracias por invitarnos, permitirnos disfrutar con los adultos mayores del lugar y agasajarnos de tan linda manera!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951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Agostina Sosa - 2018-02-06 21:21:20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Hermosas fotos y producción! Gracias por hacerme pasar un día tan lindo 🍷💜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9360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Agostina Sosa - 2018-02-06 14:46:08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Canal 9 Televida se pasó con la producción que realizó 👏🏼 les quedó increíble! Me encanta 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94574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A3BF5F-55E9-4C97-B1C3-DA16BF0323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4918855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5F248-A706-4D77-A0CD-9601BFF55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9DA4C0-32C7-4E97-B271-08560E29A0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68205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66003428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1312548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8785581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559024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7357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34882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50422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89910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58281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59004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20533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87668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860247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76021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595526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59718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03077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65063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7349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Agostina Sosa - 2018-02-05 22:58:10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Una vez más me recibieron de la mejor manera en Canal 9 Televida, la paso genial cada vez que voy! Muchísimas gracias por todo!!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9932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Agostina Sosa - 2018-02-05 22:01:13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Gracias Diario El Ciudadano por la hermosa nota y las lindas fotos que me hicieron!! 👏🏼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05500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A64C00-2301-41E4-9E30-A666D728A7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1405420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5C049-22AF-4DBC-B5C6-81592BDE0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App Usage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77F41FF-A940-4818-8931-2427C8B9F40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65815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F30F45-8469-4CFB-A520-0B4DE5BB79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D0AE6C-83B8-48D4-A217-189A1A082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04136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1057</Words>
  <Application>Microsoft Office PowerPoint</Application>
  <PresentationFormat>On-screen Show (4:3)</PresentationFormat>
  <Paragraphs>681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Calibri</vt:lpstr>
      <vt:lpstr>Arial</vt:lpstr>
      <vt:lpstr>quintly_template</vt:lpstr>
      <vt:lpstr>Content Optimization Benchmark</vt:lpstr>
      <vt:lpstr>Facebook Own Posts</vt:lpstr>
      <vt:lpstr>Facebook Interaction Rate By Post Type</vt:lpstr>
      <vt:lpstr>Facebook Own Posts Table - 1 of 11</vt:lpstr>
      <vt:lpstr>Facebook Own Posts Table - 2 of 11</vt:lpstr>
      <vt:lpstr>Facebook Own Posts Table - 3 of 11</vt:lpstr>
      <vt:lpstr>Facebook Own Posts Table - 4 of 11</vt:lpstr>
      <vt:lpstr>Facebook Own Posts Table - 5 of 11</vt:lpstr>
      <vt:lpstr>Facebook Own Posts Table - 6 of 11</vt:lpstr>
      <vt:lpstr>Facebook Own Posts Table - 7 of 11</vt:lpstr>
      <vt:lpstr>Facebook Own Posts Table - 8 of 11</vt:lpstr>
      <vt:lpstr>Facebook Own Posts Table - 9 of 11</vt:lpstr>
      <vt:lpstr>Facebook Own Posts Table - 10 of 11</vt:lpstr>
      <vt:lpstr>Facebook Own Posts Table - 11 of 11</vt:lpstr>
      <vt:lpstr>Facebook Own Posts App Usage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Content Optimization Benchmark</dc:title>
  <dc:creator>Administrator</dc:creator>
  <cp:lastModifiedBy>Administrator</cp:lastModifiedBy>
  <cp:revision>1</cp:revision>
  <dcterms:created xsi:type="dcterms:W3CDTF">2018-03-08T13:07:46Z</dcterms:created>
  <dcterms:modified xsi:type="dcterms:W3CDTF">2018-03-08T13:08:36Z</dcterms:modified>
</cp:coreProperties>
</file>