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17147-06C5-4F2A-8658-B6BAA305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817E2A-AD6D-4480-94AB-4C3317D7C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582393"/>
              </p:ext>
            </p:extLst>
          </p:nvPr>
        </p:nvGraphicFramePr>
        <p:xfrm>
          <a:off x="457200" y="1731963"/>
          <a:ext cx="8213141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288884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145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676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332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73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912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723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948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834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712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865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71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81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418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0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007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236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595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512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400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85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964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984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978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16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65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- SF Bay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0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 Southern California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87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85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0D62B-2E54-468B-A9FF-E4BD4499E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133620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32DE9-97D1-4BB4-9498-22E9E2E4E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4D461-85EC-4F94-8861-CEC7D1C8BA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451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172717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186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660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830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827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909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404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742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816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93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474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575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762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6543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204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990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344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12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796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85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77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30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39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164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51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30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- Miami Beach, 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0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546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B6C7A-B374-4516-A4A2-FFCC67829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2838411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653A-F80C-450A-BFD6-8D99EEBF2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5A99B0-4648-471D-A429-5A1DE488D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956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40425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758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55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344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757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97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011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916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698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71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634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395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12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282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450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927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82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6959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258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031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714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820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87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38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97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Basicattentiontoken_china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01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 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294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109D9-3E4A-4516-BC35-1675CFDAC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116116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85465-629F-4489-945F-D4DCCBE0F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5572A-750B-41E8-A34C-053BBD2001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12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526830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505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084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974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320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812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23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412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35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607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94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854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8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536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822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05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368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27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308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6700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699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133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5559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491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9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8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4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72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10.5263%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389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D964B-C84C-46BB-A21C-1C3D6D768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2674508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8975D-D817-41B4-B31D-CF88288E3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1FADC-BB02-45A6-A8E9-2F2451689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855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583390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525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104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557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179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214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518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27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507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051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861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942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550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305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929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766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155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81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986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615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930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89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02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78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97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 Nederland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5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3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90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79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CC70C-AE11-4B5A-89DD-A03D0C6B1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115546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2F74E-B6F1-4433-9413-67D78C67D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A76D98-D485-4E52-9957-394829442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594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810908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819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95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329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56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200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564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100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98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798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490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030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006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218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771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90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285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174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70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65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005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274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958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140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0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Slovenia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50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1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88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700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6EF5E-1786-4B04-A4AE-57E52600B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2151003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B0D14-21FC-4181-B3AE-B52067AEC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21306-EFAF-46AF-B148-CE58B60821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3000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35882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06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55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272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00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999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39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5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194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60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739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252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139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119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493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286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205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584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885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82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06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299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94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632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98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46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Basic Attention Token 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292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258DB-523D-44FA-9BF4-8272FD982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277553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16</TotalTime>
  <Words>1038</Words>
  <Application>Microsoft Office PowerPoint</Application>
  <PresentationFormat>On-screen Show (4:3)</PresentationFormat>
  <Paragraphs>781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Key Metrics Table - 1 of 7</vt:lpstr>
      <vt:lpstr>Facebook Key Metrics Table - 2 of 7</vt:lpstr>
      <vt:lpstr>Facebook Key Metrics Table - 3 of 7</vt:lpstr>
      <vt:lpstr>Facebook Key Metrics Table - 4 of 7</vt:lpstr>
      <vt:lpstr>Facebook Key Metrics Table - 5 of 7</vt:lpstr>
      <vt:lpstr>Facebook Key Metrics Table - 6 of 7</vt:lpstr>
      <vt:lpstr>Facebook Key Metrics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2018-03-07T14:58:19Z</dcterms:created>
  <dcterms:modified xsi:type="dcterms:W3CDTF">2018-03-07T15:14:50Z</dcterms:modified>
</cp:coreProperties>
</file>