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6"/>
      <p:bold r:id="rId37"/>
      <p:italic r:id="rId38"/>
      <p:boldItalic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8.8848594605413E-2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E9-4DCE-8BDC-7F456D6DE8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5576560"/>
        <c:axId val="285574920"/>
      </c:barChart>
      <c:catAx>
        <c:axId val="285576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574920"/>
        <c:crosses val="autoZero"/>
        <c:auto val="1"/>
        <c:lblAlgn val="ctr"/>
        <c:lblOffset val="100"/>
        <c:noMultiLvlLbl val="0"/>
      </c:catAx>
      <c:valAx>
        <c:axId val="285574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576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6.2811483174759999E-2</c:v>
                </c:pt>
                <c:pt idx="5">
                  <c:v>4.9928453041518002E-2</c:v>
                </c:pt>
                <c:pt idx="6">
                  <c:v>0</c:v>
                </c:pt>
                <c:pt idx="7">
                  <c:v>0.18613356368646999</c:v>
                </c:pt>
                <c:pt idx="8">
                  <c:v>0</c:v>
                </c:pt>
                <c:pt idx="9">
                  <c:v>0</c:v>
                </c:pt>
                <c:pt idx="10">
                  <c:v>8.9191433521626007E-2</c:v>
                </c:pt>
                <c:pt idx="11">
                  <c:v>3.3794508904340999E-2</c:v>
                </c:pt>
                <c:pt idx="12">
                  <c:v>0.11356079594864001</c:v>
                </c:pt>
                <c:pt idx="13">
                  <c:v>6.8495951582562997E-2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0.18564419555882</c:v>
                </c:pt>
                <c:pt idx="18">
                  <c:v>9.5815707660159996E-2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4.4719537356058998E-2</c:v>
                </c:pt>
                <c:pt idx="24">
                  <c:v>0</c:v>
                </c:pt>
                <c:pt idx="25">
                  <c:v>0</c:v>
                </c:pt>
                <c:pt idx="26">
                  <c:v>9.8377281947262002E-2</c:v>
                </c:pt>
                <c:pt idx="27">
                  <c:v>7.7029889624276995E-2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8F9-4F54-9138-31649502CE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265304"/>
        <c:axId val="283264648"/>
      </c:lineChart>
      <c:dateAx>
        <c:axId val="283265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264648"/>
        <c:crosses val="autoZero"/>
        <c:auto val="1"/>
        <c:lblOffset val="100"/>
        <c:baseTimeUnit val="days"/>
      </c:dateAx>
      <c:valAx>
        <c:axId val="283264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265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Sipes Egypt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BD-45A4-A48F-78317487670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Sipes Egypt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8BD-45A4-A48F-78317487670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Sipes Egypt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8BD-45A4-A48F-78317487670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Sipes Egypt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8BD-45A4-A48F-78317487670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Sipes Egypt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8BD-45A4-A48F-78317487670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Sipes Egypt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8BD-45A4-A48F-78317487670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Sipes Egypt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8BD-45A4-A48F-78317487670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Sipes Egypt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8BD-45A4-A48F-7831748767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3257256"/>
        <c:axId val="353257584"/>
      </c:barChart>
      <c:catAx>
        <c:axId val="353257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257584"/>
        <c:crosses val="autoZero"/>
        <c:auto val="1"/>
        <c:lblAlgn val="ctr"/>
        <c:lblOffset val="100"/>
        <c:noMultiLvlLbl val="0"/>
      </c:catAx>
      <c:valAx>
        <c:axId val="353257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257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82</c:v>
                </c:pt>
                <c:pt idx="1">
                  <c:v>51</c:v>
                </c:pt>
                <c:pt idx="2">
                  <c:v>53</c:v>
                </c:pt>
                <c:pt idx="3">
                  <c:v>51</c:v>
                </c:pt>
                <c:pt idx="4">
                  <c:v>1586</c:v>
                </c:pt>
                <c:pt idx="5">
                  <c:v>2219</c:v>
                </c:pt>
                <c:pt idx="6">
                  <c:v>676</c:v>
                </c:pt>
                <c:pt idx="7">
                  <c:v>3423</c:v>
                </c:pt>
                <c:pt idx="8">
                  <c:v>1043</c:v>
                </c:pt>
                <c:pt idx="9">
                  <c:v>347</c:v>
                </c:pt>
                <c:pt idx="10">
                  <c:v>1634</c:v>
                </c:pt>
                <c:pt idx="11">
                  <c:v>1105</c:v>
                </c:pt>
                <c:pt idx="12">
                  <c:v>2057</c:v>
                </c:pt>
                <c:pt idx="13">
                  <c:v>2085</c:v>
                </c:pt>
                <c:pt idx="14">
                  <c:v>509</c:v>
                </c:pt>
                <c:pt idx="15">
                  <c:v>219</c:v>
                </c:pt>
                <c:pt idx="16">
                  <c:v>181</c:v>
                </c:pt>
                <c:pt idx="17">
                  <c:v>4275</c:v>
                </c:pt>
                <c:pt idx="18">
                  <c:v>2379</c:v>
                </c:pt>
                <c:pt idx="19">
                  <c:v>996</c:v>
                </c:pt>
                <c:pt idx="20">
                  <c:v>413</c:v>
                </c:pt>
                <c:pt idx="21">
                  <c:v>355</c:v>
                </c:pt>
                <c:pt idx="22">
                  <c:v>186</c:v>
                </c:pt>
                <c:pt idx="23">
                  <c:v>1659</c:v>
                </c:pt>
                <c:pt idx="24">
                  <c:v>607</c:v>
                </c:pt>
                <c:pt idx="25">
                  <c:v>170</c:v>
                </c:pt>
                <c:pt idx="26">
                  <c:v>2273</c:v>
                </c:pt>
                <c:pt idx="27">
                  <c:v>1448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4DE-4CC9-92AA-644BFF660B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012280"/>
        <c:axId val="283013592"/>
      </c:lineChart>
      <c:dateAx>
        <c:axId val="2830122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013592"/>
        <c:crosses val="autoZero"/>
        <c:auto val="1"/>
        <c:lblOffset val="100"/>
        <c:baseTimeUnit val="days"/>
      </c:dateAx>
      <c:valAx>
        <c:axId val="283013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012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6.4063900332927998E-2</c:v>
                </c:pt>
                <c:pt idx="1">
                  <c:v>7.7950091495517002E-2</c:v>
                </c:pt>
                <c:pt idx="2">
                  <c:v>7.3094184156451997E-2</c:v>
                </c:pt>
                <c:pt idx="3">
                  <c:v>0.18503562702542001</c:v>
                </c:pt>
                <c:pt idx="5">
                  <c:v>4.4981036403970998E-2</c:v>
                </c:pt>
                <c:pt idx="6">
                  <c:v>0.13749884991667999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F3-49B5-A493-C8B6B475D2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8150576"/>
        <c:axId val="408154512"/>
      </c:barChart>
      <c:catAx>
        <c:axId val="408150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154512"/>
        <c:crosses val="autoZero"/>
        <c:auto val="1"/>
        <c:lblAlgn val="ctr"/>
        <c:lblOffset val="100"/>
        <c:noMultiLvlLbl val="0"/>
      </c:catAx>
      <c:valAx>
        <c:axId val="408154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150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61</c:v>
                </c:pt>
                <c:pt idx="5">
                  <c:v>48</c:v>
                </c:pt>
                <c:pt idx="6">
                  <c:v>0</c:v>
                </c:pt>
                <c:pt idx="7">
                  <c:v>181</c:v>
                </c:pt>
                <c:pt idx="8">
                  <c:v>0</c:v>
                </c:pt>
                <c:pt idx="9">
                  <c:v>0</c:v>
                </c:pt>
                <c:pt idx="10">
                  <c:v>87</c:v>
                </c:pt>
                <c:pt idx="11">
                  <c:v>33</c:v>
                </c:pt>
                <c:pt idx="12">
                  <c:v>111</c:v>
                </c:pt>
                <c:pt idx="13">
                  <c:v>67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182</c:v>
                </c:pt>
                <c:pt idx="18">
                  <c:v>94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44</c:v>
                </c:pt>
                <c:pt idx="24">
                  <c:v>0</c:v>
                </c:pt>
                <c:pt idx="25">
                  <c:v>0</c:v>
                </c:pt>
                <c:pt idx="26">
                  <c:v>97</c:v>
                </c:pt>
                <c:pt idx="27">
                  <c:v>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618-4788-8185-64D69FFD22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8147296"/>
        <c:axId val="408151560"/>
      </c:lineChart>
      <c:dateAx>
        <c:axId val="408147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151560"/>
        <c:crosses val="autoZero"/>
        <c:auto val="1"/>
        <c:lblOffset val="100"/>
        <c:baseTimeUnit val="days"/>
      </c:dateAx>
      <c:valAx>
        <c:axId val="408151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147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7.1666677173197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09-4A4A-9457-EA0C4BDB7F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7487504"/>
        <c:axId val="411119208"/>
      </c:barChart>
      <c:catAx>
        <c:axId val="387487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119208"/>
        <c:crosses val="autoZero"/>
        <c:auto val="1"/>
        <c:lblAlgn val="ctr"/>
        <c:lblOffset val="100"/>
        <c:noMultiLvlLbl val="0"/>
      </c:catAx>
      <c:valAx>
        <c:axId val="411119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487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4.8058242499846998E-2</c:v>
                </c:pt>
                <c:pt idx="9">
                  <c:v>0</c:v>
                </c:pt>
                <c:pt idx="10">
                  <c:v>9.9184032393299995E-2</c:v>
                </c:pt>
                <c:pt idx="11">
                  <c:v>8.8958874414610006E-2</c:v>
                </c:pt>
                <c:pt idx="12">
                  <c:v>0</c:v>
                </c:pt>
                <c:pt idx="13">
                  <c:v>6.8508558457228003E-2</c:v>
                </c:pt>
                <c:pt idx="14">
                  <c:v>5.5727110983865E-2</c:v>
                </c:pt>
                <c:pt idx="15">
                  <c:v>0.14076634150664</c:v>
                </c:pt>
                <c:pt idx="16">
                  <c:v>9.6116484999692997E-2</c:v>
                </c:pt>
                <c:pt idx="17">
                  <c:v>0</c:v>
                </c:pt>
                <c:pt idx="18">
                  <c:v>5.3682079388127003E-2</c:v>
                </c:pt>
                <c:pt idx="19">
                  <c:v>0.11349925356347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729-484A-BD84-F8B91995BF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1120192"/>
        <c:axId val="411119536"/>
      </c:lineChart>
      <c:catAx>
        <c:axId val="411120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119536"/>
        <c:crosses val="autoZero"/>
        <c:auto val="1"/>
        <c:lblAlgn val="ctr"/>
        <c:lblOffset val="100"/>
        <c:noMultiLvlLbl val="0"/>
      </c:catAx>
      <c:valAx>
        <c:axId val="411119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120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8</c:v>
                </c:pt>
                <c:pt idx="5">
                  <c:v>2</c:v>
                </c:pt>
                <c:pt idx="6">
                  <c:v>0</c:v>
                </c:pt>
                <c:pt idx="7">
                  <c:v>32</c:v>
                </c:pt>
                <c:pt idx="8">
                  <c:v>0</c:v>
                </c:pt>
                <c:pt idx="9">
                  <c:v>0</c:v>
                </c:pt>
                <c:pt idx="10">
                  <c:v>8</c:v>
                </c:pt>
                <c:pt idx="11">
                  <c:v>5</c:v>
                </c:pt>
                <c:pt idx="12">
                  <c:v>10</c:v>
                </c:pt>
                <c:pt idx="13">
                  <c:v>11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37</c:v>
                </c:pt>
                <c:pt idx="18">
                  <c:v>16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5</c:v>
                </c:pt>
                <c:pt idx="24">
                  <c:v>0</c:v>
                </c:pt>
                <c:pt idx="25">
                  <c:v>0</c:v>
                </c:pt>
                <c:pt idx="26">
                  <c:v>22</c:v>
                </c:pt>
                <c:pt idx="27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834-4F4D-ABCC-81A013DA15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1117568"/>
        <c:axId val="411122816"/>
      </c:lineChart>
      <c:dateAx>
        <c:axId val="4111175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122816"/>
        <c:crosses val="autoZero"/>
        <c:auto val="1"/>
        <c:lblOffset val="100"/>
        <c:baseTimeUnit val="days"/>
      </c:dateAx>
      <c:valAx>
        <c:axId val="411122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117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5</c:v>
                </c:pt>
                <c:pt idx="5">
                  <c:v>10</c:v>
                </c:pt>
                <c:pt idx="6">
                  <c:v>0</c:v>
                </c:pt>
                <c:pt idx="7">
                  <c:v>12</c:v>
                </c:pt>
                <c:pt idx="8">
                  <c:v>0</c:v>
                </c:pt>
                <c:pt idx="9">
                  <c:v>0</c:v>
                </c:pt>
                <c:pt idx="10">
                  <c:v>7</c:v>
                </c:pt>
                <c:pt idx="11">
                  <c:v>0</c:v>
                </c:pt>
                <c:pt idx="12">
                  <c:v>15</c:v>
                </c:pt>
                <c:pt idx="13">
                  <c:v>8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16</c:v>
                </c:pt>
                <c:pt idx="18">
                  <c:v>4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6</c:v>
                </c:pt>
                <c:pt idx="24">
                  <c:v>0</c:v>
                </c:pt>
                <c:pt idx="25">
                  <c:v>0</c:v>
                </c:pt>
                <c:pt idx="26">
                  <c:v>4</c:v>
                </c:pt>
                <c:pt idx="27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7F5-4D79-BF68-E742B384B5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1123472"/>
        <c:axId val="411123800"/>
      </c:lineChart>
      <c:dateAx>
        <c:axId val="411123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123800"/>
        <c:crosses val="autoZero"/>
        <c:auto val="1"/>
        <c:lblOffset val="100"/>
        <c:baseTimeUnit val="days"/>
      </c:dateAx>
      <c:valAx>
        <c:axId val="411123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123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48</c:v>
                </c:pt>
                <c:pt idx="5">
                  <c:v>36</c:v>
                </c:pt>
                <c:pt idx="6">
                  <c:v>0</c:v>
                </c:pt>
                <c:pt idx="7">
                  <c:v>137</c:v>
                </c:pt>
                <c:pt idx="8">
                  <c:v>0</c:v>
                </c:pt>
                <c:pt idx="9">
                  <c:v>0</c:v>
                </c:pt>
                <c:pt idx="10">
                  <c:v>72</c:v>
                </c:pt>
                <c:pt idx="11">
                  <c:v>28</c:v>
                </c:pt>
                <c:pt idx="12">
                  <c:v>86</c:v>
                </c:pt>
                <c:pt idx="13">
                  <c:v>48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129</c:v>
                </c:pt>
                <c:pt idx="18">
                  <c:v>74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33</c:v>
                </c:pt>
                <c:pt idx="24">
                  <c:v>0</c:v>
                </c:pt>
                <c:pt idx="25">
                  <c:v>0</c:v>
                </c:pt>
                <c:pt idx="26">
                  <c:v>71</c:v>
                </c:pt>
                <c:pt idx="27">
                  <c:v>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6C3-42AE-8A66-252EB8DDDA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1092312"/>
        <c:axId val="411100840"/>
      </c:lineChart>
      <c:dateAx>
        <c:axId val="4110923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100840"/>
        <c:crosses val="autoZero"/>
        <c:auto val="1"/>
        <c:lblOffset val="100"/>
        <c:baseTimeUnit val="days"/>
      </c:dateAx>
      <c:valAx>
        <c:axId val="411100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092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122</c:v>
                </c:pt>
                <c:pt idx="1">
                  <c:v>60</c:v>
                </c:pt>
                <c:pt idx="2">
                  <c:v>70</c:v>
                </c:pt>
                <c:pt idx="3">
                  <c:v>65</c:v>
                </c:pt>
                <c:pt idx="4">
                  <c:v>129</c:v>
                </c:pt>
                <c:pt idx="5">
                  <c:v>197</c:v>
                </c:pt>
                <c:pt idx="6">
                  <c:v>133</c:v>
                </c:pt>
                <c:pt idx="7">
                  <c:v>559</c:v>
                </c:pt>
                <c:pt idx="8">
                  <c:v>272</c:v>
                </c:pt>
                <c:pt idx="9">
                  <c:v>159</c:v>
                </c:pt>
                <c:pt idx="10">
                  <c:v>235</c:v>
                </c:pt>
                <c:pt idx="11">
                  <c:v>188</c:v>
                </c:pt>
                <c:pt idx="12">
                  <c:v>219</c:v>
                </c:pt>
                <c:pt idx="13">
                  <c:v>202</c:v>
                </c:pt>
                <c:pt idx="14">
                  <c:v>108</c:v>
                </c:pt>
                <c:pt idx="15">
                  <c:v>84</c:v>
                </c:pt>
                <c:pt idx="16">
                  <c:v>80</c:v>
                </c:pt>
                <c:pt idx="17">
                  <c:v>844</c:v>
                </c:pt>
                <c:pt idx="18">
                  <c:v>331</c:v>
                </c:pt>
                <c:pt idx="19">
                  <c:v>160</c:v>
                </c:pt>
                <c:pt idx="20">
                  <c:v>114</c:v>
                </c:pt>
                <c:pt idx="21">
                  <c:v>101</c:v>
                </c:pt>
                <c:pt idx="22">
                  <c:v>99</c:v>
                </c:pt>
                <c:pt idx="23">
                  <c:v>183</c:v>
                </c:pt>
                <c:pt idx="24">
                  <c:v>134</c:v>
                </c:pt>
                <c:pt idx="25">
                  <c:v>105</c:v>
                </c:pt>
                <c:pt idx="26">
                  <c:v>287</c:v>
                </c:pt>
                <c:pt idx="27">
                  <c:v>207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D8-40CA-908F-A08CB5B709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11913488"/>
        <c:axId val="511916440"/>
      </c:lineChart>
      <c:dateAx>
        <c:axId val="5119134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1916440"/>
        <c:crosses val="autoZero"/>
        <c:auto val="1"/>
        <c:lblOffset val="100"/>
        <c:baseTimeUnit val="days"/>
      </c:dateAx>
      <c:valAx>
        <c:axId val="511916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1913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138DE-A1B6-452E-B669-BF4B9A81EE3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own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C48766-BCA3-42CA-88FE-D76BDC49AB2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Freelancer</a:t>
            </a:r>
          </a:p>
        </p:txBody>
      </p:sp>
    </p:spTree>
    <p:extLst>
      <p:ext uri="{BB962C8B-B14F-4D97-AF65-F5344CB8AC3E}">
        <p14:creationId xmlns:p14="http://schemas.microsoft.com/office/powerpoint/2010/main" val="3502851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08F58-1B71-4317-A269-97F4FD563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389D26-AFC8-4403-BF03-4D2A337FC2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65725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177028-7310-45D9-A089-931FA84E93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2BD997-0E4C-48F1-8947-CD80EE08E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0883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BD97E-2DA6-42B3-A69C-F5A99EAF4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CDB30D-92DA-4909-AD5B-11B297078A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246775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6F9521-5C05-43D1-8AEB-F204CB18F3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E0363-D965-405F-B65C-6C8582D61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3666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84D93-6277-417A-A487-33B83D0A9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CF0E51-6EDE-4788-AB6B-362123CBAF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54159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439915-F6CD-47CA-BE2D-FD513CDFFE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ACDC5E-0B72-4703-AD2F-8C9AA5D634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57712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D9169-BECD-4669-A24D-D34BE827C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8C924D-4561-4BA0-B1C2-986D889716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622379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F332C2-A0C8-4591-BC6B-6DF54112D9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FFAAFD-7DED-43F5-AFEE-510460274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0352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F4AAF5-FC21-462F-8FEE-3FB1EC07B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D5D4F7-C645-47D5-992D-C50C1F852D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30594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6980123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562592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253210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866433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15486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09747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70803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50314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36143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86462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53805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70884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25859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339920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00619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58097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54047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093968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9377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- 2018-02-28 14:58:20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الهام كانت طلعه من محطه مترو السيده زينب بعد يوم شغل طويل ، و هي ماشيه شافت محل معلق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Dream catchers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بالوانها الزاهية ، الهام قررت تنسي تعب الشغل و تعيش الالوان... طلعت الموبايل و صورتلنا الصوره الجميله دي.
الهام فازت معانا في مسابقه #عيش_الالوان
مبروك :) 
#سايبس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6641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- 2018-02-27 10:58:25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مجدي احمد الفائز بجائزه مسابقه #عيش_الالوان
#سايبس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09187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662EE5-C84D-422B-8028-BE057493C6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4757581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C7758-2B23-4B99-9A19-7013F9ADE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337307-FF05-4052-A6C6-A7A32A39B5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47150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8011044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230147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709872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057150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84490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05689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19020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88425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4266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52161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87146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89634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3381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349331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588107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91188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63739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778288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942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- 2018-02-24 18:41:02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بنقربلك في المنيا
- سوتير
ش جمال الدين برعى - سور النادي الرياضي - ملوي
0862647073-01143656641
- المصرية - بلال
 بجوار المحكمة - سمالوط 
086771806-01001809525
- المصرية للتجارة والتوزيع
شارع عدنان المالكى امام فرن العدوى
01001809525
 - المصرية للتجارة والتوزيع
ش عمر بن الخطاب بجوار كنسية العذراء
01099927343
- المصرية للتجارة والتوزيع
امتداد ش الثورة - امام صيدلية ابن الخطاب
01001809525
- صالح عبد الشافى
ش السلام - مغاغة
01000650888 - 01099927343
- صالح عبد الشافى
ش مصطفى كامل  - العدوة
01000650888 - 01099927343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46399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3FE007-E747-404F-B00F-5EC65EAE62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4600273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FDBC8-1833-405E-BBDE-7B479E3A9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665763-ED20-4B8C-B4AA-787065BC75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04486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5076334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165277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3998088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9033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79273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29824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77419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323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44439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22820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86146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16135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85840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982221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660211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76226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43399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336683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2879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- 2018-02-19 16:55:09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مجدي كان في رحله بأسوان... وقرر يركب مركب في النيل و يتفرج علي جمال النوبه ، و المركب ماشي شاف بيت بسيط في مكوناته لكن رائع في الوانه ، و عشان مجدي بيحب يعيش الالوان صورلنا الصوره الجميله دي. 
#سايبس #عيش_الالوان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031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- 2018-02-18 15:25:29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إيمان عباس... الفائزه بالجائزة الأولى في مسابقه عيش الالوان
#سايبس #عيش_الالوان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6223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- 2018-02-14 13:00:16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احساس الفخامه فقط من سايبس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43301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39C2D3-0253-4FA1-A570-5949EB7DBC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4709076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860E1-9836-40AF-A7FA-4E22342D1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AB9281-0A95-4777-9C52-500252B8C9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43861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2209549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065016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19359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846444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50343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0408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72719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12080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53096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49490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10602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33702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72244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809144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75388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24141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68046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066946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6758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- 2018-02-13 19:03:13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منتج رائع جديد من سايبس ، متوفر لدي جميع فروعنا و الموزعين المعتمدين. 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0259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- 2018-02-12 14:00:00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بنقربلك في دمياط
- السلام للدهانات
أرض بنك التسليف - أمام شركة الكهرباء
01227485595 -057/226708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890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- 2018-02-11 11:24:05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سايبس #ابداع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1298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18A69C-34CB-4510-AF40-CE850FCBAE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7929951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41BB4-F9E4-4EC3-96C4-6D0AD5BCE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650B1B-606C-4B20-8B2D-3CC7A38067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29917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0578860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586378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842944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767272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30017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98290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32704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72879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13002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24869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31259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35864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58328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920315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069340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33832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91975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108059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2558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- 2018-02-08 15:35:31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إيمان نزلت تتمشي في الحسين يوم جمعه ، عينها دايما مع التفاصيل ... مع حركه الناس في السوق و مع الأضاءه و الصوت. و لكن الأهم من كل ده عينيها دايما بتعيش الالوان ، عشان كده دخلت محل العطور الصغير اللي علي الناصيه لما شافت جمال الوان العطور ، و صورتلنا الصوره الجميله دي عشان نعيش معاها الالوان.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 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سايبس #عيش_الالوان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#live_colors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6757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- 2018-02-06 15:34:22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دلوقتي تقدر تشتري منتجات سايبس بالتقسيط بالتعاون مع بي-تك بنظام الميني كاش. لمزيد من التفاصيل اتصل علي ١٩٨٥٢. 
#سايبس #دهانات #الوان #ديكور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#b_tech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32870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E20DAF-60CC-414E-96D1-1AF1489A87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40200532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324C7-7C79-4CFA-B089-F76A2E5E1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E9075C-1909-4B9C-9DF2-29ADCFF3E4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85789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1211753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129064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857915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521200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11632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04201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43742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77305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59298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35005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24929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20556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03485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266048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177013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90325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51556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644268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1234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- 2018-02-06 08:51:06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1570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526FA6-CD1D-4314-AA51-94B7EFF960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7481826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EF43D-0F77-4DA6-A60C-68097A9B2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E9AF32-1972-4243-BB47-14F1BDD0CB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34891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9370302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678491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155777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3736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91359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01306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27899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75650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43336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84118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24284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54508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70778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467034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281947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86068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13680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926684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4357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- 2018-02-05 18:58:20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بنقربلك في البحيره
- ازدهار
ش الشحيمى متفرع من ش عبد السلام الشاذلى - دمنهور
0453362803 - 0453367710
- ازدهار
ش عبد الواحد فهمي - حوش عيسى
0452705519
- ازدهار
ش السوق القديم - ابو المطامير
0452411795
- المهندس احمد بعجر
ش الرزق تقاطع السيدة عائشة - كفر الدوار
0452220002
- عبده جوهر 
شارع مسجد السكري خلف عمر أفندي- المحمودية
0452501780 - 01228360508
- ابو الخير
شارع بورسعيد خلف محطة الكهرباء - ايتاى البارود
01006076239 - 01140776990
- الخليلى 
ش صلاح الدين - كوم حمادة
0453683618
- الديب
اول طريق الوفائية عمارة الحاج عدس الديب  الطود
01000362505 - 01064636827
- نور
ش محمد عامر جاب الله - بجوار البنك الاهلى  - ابو حمص
01272621109 - 01091193985
- زيدان
عقار 8 - بجوار مسجد امن الدولة  - امام هيئة التعمير و الكهرباء -   النوبارية
01003857738 - 01026364414
- اولاد ربيع 
ش السجل المدنى - شبراخيت
01127251300
- اولاد العباسى
ش نقطة الشرطة - الامام مالك - وادى النطرون
01100271433 - 01099752323
- الملكة و الامير 1
ش المنشية بجوار مدرسة الكوم الاخضر الاعدادية بنين -   الكوم الاخضر
0122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43470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17C8A0-95EC-462A-92E2-2EBB5DBF6A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3747276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F2A3E-54EE-473E-A44E-D42FDDF79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D79763-EFC5-4FD0-9E28-E9AF686B0C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382274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04BDCC-7669-41D7-95CC-DB9646A9AF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353D4-30E3-4B03-8C1D-CE57FB3B6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30809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D9089-98AC-44D0-A4B1-D71C504C4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C27A29-C266-453F-BC22-A00B29F6C2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07271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0C60C2-C20F-4069-B876-D4937E3EBE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DF11F6-C2AF-47CE-A425-ACBEA2455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4416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E76C2-0C06-4A50-9E70-1B6C020C9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752C56-9E75-48D6-93C9-ADD03A5855A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158136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7FA231-0D7C-4F84-AC61-C009EAB269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46D2E6-A403-42D9-8A64-21B0CE81B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1648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DE639-E048-44EA-8665-DCD0695B6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4F2C8D-D097-4219-8DDB-439A47681F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966406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E23456-D398-4001-A5EA-14F4E90CEF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39C73C-E758-44DB-8912-2E3989A68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9766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29645-096A-4560-A8FC-B7D504A4C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A38E5F-59D1-4BCB-A3D8-6CA528033D4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860011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867B0E-CAEA-4123-886A-01E528C9A6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27A0EB-6AE9-48FB-807E-24C6C48E5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8534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FD76B3-B712-4308-A8FA-4C87E831F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A77C46-DC63-4742-B6A2-2746A9BA25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608246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FDD6F4-F49E-4315-8794-B58B683B8A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E534CB-2C55-4359-A88F-2490BA5D6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41719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1896E-B38A-4ED4-9BED-C15F6EC0F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Reactions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1560B8-FF46-42FE-B8D7-3504AA5A32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413167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6747EF-CF6E-41D5-87CB-A8D8DB99F9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C03465-5802-4CF5-B61F-6F7F65CAF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1595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C56A2-4A6A-43F3-A8EB-B38C34577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EDEF20-4C09-42F0-BAD5-96CC09DDFC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29159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9877369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31987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41049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55906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16378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91334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00923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13772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84958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80687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70840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9116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80438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14176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16080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44679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44002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45002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01832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07750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84491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54519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90578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02469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28606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42285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82127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47555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64D4E8-E967-4DDD-9522-5FCE40731E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42747208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B55CF-1EF8-4EBD-8FB8-C6C708318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488D50-72C9-4F39-893F-97D5ACF6A4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99936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6735955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24431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36843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73287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54297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04649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25475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15404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77503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97739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92209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35569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59083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93825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05933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89755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64447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75141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00184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12797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46826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72227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19588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73680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33733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84902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00819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3187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- 2018-02-28 14:58:20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الهام كانت طلعه من محطه مترو السيده زينب بعد يوم شغل طويل ، و هي ماشيه شافت محل معلق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Dream catchers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بالوانها الزاهية ، الهام قررت تنسي تعب الشغل و تعيش الالوان... طلعت الموبايل و صورتلنا الصوره الجميله دي.
الهام فازت معانا في مسابقه #عيش_الالوان
مبروك :) 
#سايبس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9.2374%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52608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84BF33-B592-4694-AA34-34C32F289A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315197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3ADC7-6B4A-4685-8CA1-EE165B06C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891E83-3747-47CC-89B8-29CDA1A315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65101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3338571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50041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24409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87630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84952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62743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16387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57490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2360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88792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81330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28247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95007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85796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43967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59610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41955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47715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96040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63428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06247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93689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61961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91638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87193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78213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30949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3850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- 2018-02-27 10:58:25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مجدي احمد الفائز بجائزه مسابقه #عيش_الالوان
#سايبس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8.0472%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30773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C83224-ECC9-4F60-B799-20BC979A5B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7468949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3A99-AE41-421F-84A1-BC64021B4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3C601E-93C7-4249-8C5E-3FEFE43962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39896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1540812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89136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89248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79534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05736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8551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24481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98424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75090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034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14163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74989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19084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2402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23367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81062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40983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18704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50178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74122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9670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13542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12714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44510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46093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18937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46068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103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- 2018-02-24 18:41:02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بنقربلك في المنيا
- سوتير
ش جمال الدين برعى - سور النادي الرياضي - ملوي
0862647073-01143656641
- المصرية - بلال
 بجوار المحكمة - سمالوط 
086771806-01001809525
- المصرية للتجارة والتوزيع
شارع عدنان المالكى امام فرن العدوى
01001809525
 - المصرية للتجارة والتوزيع
ش عمر بن الخطاب بجوار كنسية العذراء
01099927343
- المصرية للتجارة والتوزيع
امتداد ش الثورة - امام صيدلية ابن الخطاب
01001809525
- صالح عبد الشافى
ش السلام - مغاغة
01000650888 - 01099927343
- صالح عبد الشافى
ش مصطفى كامل  - العدوة
01000650888 - 01099927343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5.7121%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67045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27F251-90EC-469F-AE7B-F816268584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5024888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67F8C-1FB8-4D72-9E4C-7DEDF92CF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3204CF-17CB-4CCB-8FD8-520ABF8675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26642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3514865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57146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64851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68991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67646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44024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4389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2200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62738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95811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06291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67204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53255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72641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64076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10597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53005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03009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35673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05932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67339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20523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96283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39771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75252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19428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55935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2279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- 2018-02-19 16:55:09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مجدي كان في رحله بأسوان... وقرر يركب مركب في النيل و يتفرج علي جمال النوبه ، و المركب ماشي شاف بيت بسيط في مكوناته لكن رائع في الوانه ، و عشان مجدي بيحب يعيش الالوان صورلنا الصوره الجميله دي. 
#سايبس #عيش_الالوان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8.6288%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81907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C3490C-E92F-49D3-9674-4AF2096324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6588448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996D3-1C43-4058-BE01-2707DAF83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965BA3-2061-4D1B-B1EF-B51E2BA1F4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78799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1503930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98529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06812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06083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88031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31379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01200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17222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52454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40820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31555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69630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82563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24882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59867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32507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18922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66221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4778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35836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88763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26479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58832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27083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44819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43486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1128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626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- 2018-02-18 15:25:29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إيمان عباس... الفائزه بالجائزة الأولى في مسابقه عيش الالوان
#سايبس #عيش_الالوان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15.4813%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31452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C8F8FF-FCC9-4FC0-A468-0F201E79F9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358004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8953B-CCDE-42A2-BBFA-C4899B62C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8372C3-5ABE-4536-854D-E47D8B17D6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78324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2582092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98573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45083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40860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98584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16790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73501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00370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02152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31962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89128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1850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25234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84605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70778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31287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6100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85733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76309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75216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19251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02340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73387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78078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5803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61477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41792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835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- 2018-02-14 13:00:16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احساس الفخامه فقط من سايبس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4.3906%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39697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26A9E7-B4C6-42C3-92E4-D966C9DC6E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8087551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CDC7B-1D24-4964-9E72-32F9DB682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9A99EA-2F9B-4575-BEB0-82F3D00650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46702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9013443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3452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98999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22281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45786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0059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58605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96217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98462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28865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34471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09549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73445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93793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41180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31696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43691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40969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46796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33374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78159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34724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42096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45315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13761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06106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38452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6660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- 2018-02-13 19:03:13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منتج رائع جديد من سايبس ، متوفر لدي جميع فروعنا و الموزعين المعتمدين. 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6.2953%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40868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FB73BB-4C26-41C4-A687-4557BED24F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9105038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6A3EE-C9D1-4ACA-AB02-C8BFD9F08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- 9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2F93FB-C267-47FA-8AA6-5F261AFCC1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63257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2176395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48144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52391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42490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47597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93787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77965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01829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32738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17548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61409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59746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35719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83118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3930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47367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02700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91514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05178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60000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62415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36078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25828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33691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30282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65224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05779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226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- 2018-02-12 14:00:00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بنقربلك في دمياط
- السلام للدهانات
أرض بنك التسليف - أمام شركة الكهرباء
01227485595 -057/226708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2.6769%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84028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26B989-CD9C-497F-B481-84C60DE6CC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6229176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1F54F-52A7-4E99-A848-7574AD736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- 10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FF93F4-BAE1-438A-AD84-5E8A9E5219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00902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4977707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10969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77541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65396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4639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06228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21508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48065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90052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64758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63232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52637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93749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28723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92819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69983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73710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26965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37506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4452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45785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43328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83121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29442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27130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01752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4216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966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- 2018-02-11 11:24:05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سايبس #ابداع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6.0284%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43804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CD65EF-6BEF-4788-B8EC-AF5720394D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8501884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C1FDE-6E91-4152-B454-7845C8D7E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574148-22F3-4FF5-B139-638DA1CC6C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61253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9926383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09959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2666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20000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5588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83757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16096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87673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8907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99803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76588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75735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82077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16087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5053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32586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99947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59533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3674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70245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90634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08183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85901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46718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79011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48535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83414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9879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- 2018-02-08 15:35:31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إيمان نزلت تتمشي في الحسين يوم جمعه ، عينها دايما مع التفاصيل ... مع حركه الناس في السوق و مع الأضاءه و الصوت. و لكن الأهم من كل ده عينيها دايما بتعيش الالوان ، عشان كده دخلت محل العطور الصغير اللي علي الناصيه لما شافت جمال الوان العطور ، و صورتلنا الصوره الجميله دي عشان نعيش معاها الالوان.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 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سايبس #عيش_الالوان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#live_colors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12.6954%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0198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7F20AE-9B4D-481C-B545-705A8C5D3A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5503281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4C3F9-C439-4D11-B3CF-79A7D4345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877183-6358-46FD-9CA0-4117A00DA4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98752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5385900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04059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42542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05524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91262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359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05081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90173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04246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00354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6172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45440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96884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49577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22028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45709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29714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28029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3416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13273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73470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29382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22605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44081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40941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38320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08088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3964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- 2018-02-06 15:34:22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دلوقتي تقدر تشتري منتجات سايبس بالتقسيط بالتعاون مع بي-تك بنظام الميني كاش. لمزيد من التفاصيل اتصل علي ١٩٨٥٢. 
#سايبس #دهانات #الوان #ديكور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#b_tech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4.2671%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1994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838129-1A57-4584-9C8E-01CCF07328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3614448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53375-FC99-4550-A7C9-03D3FA558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3367EA-3EF9-4341-9205-39752774B8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07677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1423221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36005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66500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4383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66712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7272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87207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85662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09743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59640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69080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87939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08339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54036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59278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70691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08292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66479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23526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81707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8130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80842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73451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58320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0914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02323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74105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130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- 2018-02-06 08:51:06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5.0551%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96428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F74C54-CFEA-4016-981B-8A089BE7B1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1137588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B4F3D-B4B2-4E23-BDF2-AD55CB184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EBBD4A-7207-4E57-BA67-F3ED35FE47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23610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8295733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68189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46938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66811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6224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40702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14373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55084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75250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57462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30453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652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91386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24787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13189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27016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25254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84439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60438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72795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9944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37441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89068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80158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9866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06336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172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428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- 2018-02-05 18:58:20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بنقربلك في البحيره
- ازدهار
ش الشحيمى متفرع من ش عبد السلام الشاذلى - دمنهور
0453362803 - 0453367710
- ازدهار
ش عبد الواحد فهمي - حوش عيسى
0452705519
- ازدهار
ش السوق القديم - ابو المطامير
0452411795
- المهندس احمد بعجر
ش الرزق تقاطع السيدة عائشة - كفر الدوار
0452220002
- عبده جوهر 
شارع مسجد السكري خلف عمر أفندي- المحمودية
0452501780 - 01228360508
- ابو الخير
شارع بورسعيد خلف محطة الكهرباء - ايتاى البارود
01006076239 - 01140776990
- الخليلى 
ش صلاح الدين - كوم حمادة
0453683618
- الديب
اول طريق الوفائية عمارة الحاج عدس الديب  الطود
01000362505 - 01064636827
- نور
ش محمد عامر جاب الله - بجوار البنك الاهلى  - ابو حمص
01272621109 - 01091193985
- زيدان
عقار 8 - بجوار مسجد امن الدولة  - امام هيئة التعمير و الكهرباء -   النوبارية
01003857738 - 01026364414
- اولاد ربيع 
ش السجل المدنى - شبراخيت
01127251300
- اولاد العباسى
ش نقطة الشرطة - الامام مالك - وادى النطرون
01100271433 - 01099752323
- الملكة و الامير 1
ش المنشية بجوار مدرسة الكوم الاخضر الاعدادية بنين -   الكوم الاخضر
01229134510 - 01211299855
- الملكة و الامير 2
ش  المجلس المحلى  - العشرة الاف - ابو المطامير
0103563666 - 01211299855
- كلاسيك 
ش المعالى من ش جمال عبد الناصر - ادكو 
01229719333
- النشار
ش الجلاء خلف الموقف القديم - الدلنجات
0453600429
- سيفن كلرز 
ش عبد السلام عارف - رشيد
0129719333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4.6512%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36479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F754B1-2547-499D-9197-040F720BBE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0433581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5A7D0-6A1A-4BA0-B7AD-F1D1B141E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2F1FD5-9BEE-48DA-A08B-D58FD92CF0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811810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F81249-D338-4B2B-9351-A2403104EB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583027-03F2-4A15-AB53-7182DB6D5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52840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1933</Words>
  <Application>Microsoft Office PowerPoint</Application>
  <PresentationFormat>On-screen Show (4:3)</PresentationFormat>
  <Paragraphs>1156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Calibri</vt:lpstr>
      <vt:lpstr>Arial</vt:lpstr>
      <vt:lpstr>quintly_template</vt:lpstr>
      <vt:lpstr>own</vt:lpstr>
      <vt:lpstr>Facebook Interaction Rate By Post Type</vt:lpstr>
      <vt:lpstr>Facebook Interaction Rate</vt:lpstr>
      <vt:lpstr>Facebook Interactions Distribution</vt:lpstr>
      <vt:lpstr>Facebook Reach</vt:lpstr>
      <vt:lpstr>Facebook Own Posts Table - 1 of 7</vt:lpstr>
      <vt:lpstr>Facebook Own Posts Table - 2 of 7</vt:lpstr>
      <vt:lpstr>Facebook Own Posts Table - 3 of 7</vt:lpstr>
      <vt:lpstr>Facebook Own Posts Table - 4 of 7</vt:lpstr>
      <vt:lpstr>Facebook Own Posts Table - 5 of 7</vt:lpstr>
      <vt:lpstr>Facebook Own Posts Table - 6 of 7</vt:lpstr>
      <vt:lpstr>Facebook Own Posts Table - 7 of 7</vt:lpstr>
      <vt:lpstr>Facebook Interaction Rate By Weekday</vt:lpstr>
      <vt:lpstr>Facebook Average Interactions Per Post</vt:lpstr>
      <vt:lpstr>Facebook Engagement Rate By Post Type</vt:lpstr>
      <vt:lpstr>Facebook Interaction Rate By Hour</vt:lpstr>
      <vt:lpstr>Facebook Average Comments Per Post</vt:lpstr>
      <vt:lpstr>Facebook Average Shares Per Post</vt:lpstr>
      <vt:lpstr>Facebook Average Reactions Per Post</vt:lpstr>
      <vt:lpstr>Facebook Own Posts Table - 1 of 14</vt:lpstr>
      <vt:lpstr>Facebook Own Posts Table - 2 of 14</vt:lpstr>
      <vt:lpstr>Facebook Own Posts Table - 3 of 14</vt:lpstr>
      <vt:lpstr>Facebook Own Posts Table - 4 of 14</vt:lpstr>
      <vt:lpstr>Facebook Own Posts Table - 5 of 14</vt:lpstr>
      <vt:lpstr>Facebook Own Posts Table - 6 of 14</vt:lpstr>
      <vt:lpstr>Facebook Own Posts Table - 7 of 14</vt:lpstr>
      <vt:lpstr>Facebook Own Posts Table - 8 of 14</vt:lpstr>
      <vt:lpstr>Facebook Own Posts Table - 9 of 14</vt:lpstr>
      <vt:lpstr>Facebook Own Posts Table - 10 of 14</vt:lpstr>
      <vt:lpstr>Facebook Own Posts Table - 11 of 14</vt:lpstr>
      <vt:lpstr>Facebook Own Posts Table - 12 of 14</vt:lpstr>
      <vt:lpstr>Facebook Own Posts Table - 13 of 14</vt:lpstr>
      <vt:lpstr>Facebook Own Posts Table - 14 of 14</vt:lpstr>
      <vt:lpstr>Facebook Engaged Users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</dc:title>
  <dc:creator>Administrator</dc:creator>
  <cp:lastModifiedBy>Administrator</cp:lastModifiedBy>
  <cp:revision>1</cp:revision>
  <dcterms:created xsi:type="dcterms:W3CDTF">2018-03-13T08:52:46Z</dcterms:created>
  <dcterms:modified xsi:type="dcterms:W3CDTF">2018-03-13T08:54:20Z</dcterms:modified>
</cp:coreProperties>
</file>