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122</c:v>
                </c:pt>
                <c:pt idx="1">
                  <c:v>60</c:v>
                </c:pt>
                <c:pt idx="2">
                  <c:v>70</c:v>
                </c:pt>
                <c:pt idx="3">
                  <c:v>65</c:v>
                </c:pt>
                <c:pt idx="4">
                  <c:v>129</c:v>
                </c:pt>
                <c:pt idx="5">
                  <c:v>197</c:v>
                </c:pt>
                <c:pt idx="6">
                  <c:v>133</c:v>
                </c:pt>
                <c:pt idx="7">
                  <c:v>559</c:v>
                </c:pt>
                <c:pt idx="8">
                  <c:v>272</c:v>
                </c:pt>
                <c:pt idx="9">
                  <c:v>159</c:v>
                </c:pt>
                <c:pt idx="10">
                  <c:v>235</c:v>
                </c:pt>
                <c:pt idx="11">
                  <c:v>188</c:v>
                </c:pt>
                <c:pt idx="12">
                  <c:v>219</c:v>
                </c:pt>
                <c:pt idx="13">
                  <c:v>202</c:v>
                </c:pt>
                <c:pt idx="14">
                  <c:v>108</c:v>
                </c:pt>
                <c:pt idx="15">
                  <c:v>84</c:v>
                </c:pt>
                <c:pt idx="16">
                  <c:v>80</c:v>
                </c:pt>
                <c:pt idx="17">
                  <c:v>844</c:v>
                </c:pt>
                <c:pt idx="18">
                  <c:v>331</c:v>
                </c:pt>
                <c:pt idx="19">
                  <c:v>160</c:v>
                </c:pt>
                <c:pt idx="20">
                  <c:v>114</c:v>
                </c:pt>
                <c:pt idx="21">
                  <c:v>101</c:v>
                </c:pt>
                <c:pt idx="22">
                  <c:v>99</c:v>
                </c:pt>
                <c:pt idx="23">
                  <c:v>183</c:v>
                </c:pt>
                <c:pt idx="24">
                  <c:v>134</c:v>
                </c:pt>
                <c:pt idx="25">
                  <c:v>105</c:v>
                </c:pt>
                <c:pt idx="26">
                  <c:v>287</c:v>
                </c:pt>
                <c:pt idx="27">
                  <c:v>207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50-49E3-AD7D-D8A7716A3B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678352"/>
        <c:axId val="273678024"/>
      </c:lineChart>
      <c:dateAx>
        <c:axId val="273678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78024"/>
        <c:crosses val="autoZero"/>
        <c:auto val="1"/>
        <c:lblOffset val="100"/>
        <c:baseTimeUnit val="days"/>
      </c:dateAx>
      <c:valAx>
        <c:axId val="27367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7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3B47E-52A5-4C9C-ABA3-5FD3F6B69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DCE5D7-30FA-450B-B869-8CBFEF6FFE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94654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3A80B-B793-465F-84D2-9704C8AA95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57275-16C8-421E-B4CF-79DEF754A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2593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</dc:title>
  <dc:creator>Administrator</dc:creator>
  <cp:lastModifiedBy>Administrator</cp:lastModifiedBy>
  <cp:revision>1</cp:revision>
  <dcterms:created xsi:type="dcterms:W3CDTF">2018-03-13T08:51:45Z</dcterms:created>
  <dcterms:modified xsi:type="dcterms:W3CDTF">2018-03-13T08:51:49Z</dcterms:modified>
</cp:coreProperties>
</file>