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5"/>
      <p:bold r:id="rId46"/>
      <p:italic r:id="rId47"/>
      <p:boldItalic r:id="rId4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3.fntdata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4.fntdata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Photo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7.6962195130499997E-2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D1-48D7-A21D-70CFFFFE2F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4086776"/>
        <c:axId val="274087432"/>
      </c:barChart>
      <c:catAx>
        <c:axId val="274086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087432"/>
        <c:crosses val="autoZero"/>
        <c:auto val="1"/>
        <c:lblAlgn val="ctr"/>
        <c:lblOffset val="100"/>
        <c:noMultiLvlLbl val="0"/>
      </c:catAx>
      <c:valAx>
        <c:axId val="274087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086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Sheet1!$A$2:$A$57</c:f>
              <c:numCache>
                <c:formatCode>m/d/yyyy</c:formatCode>
                <c:ptCount val="56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  <c:pt idx="29">
                  <c:v>43161</c:v>
                </c:pt>
                <c:pt idx="30">
                  <c:v>43162</c:v>
                </c:pt>
                <c:pt idx="31">
                  <c:v>43163</c:v>
                </c:pt>
                <c:pt idx="32">
                  <c:v>43164</c:v>
                </c:pt>
                <c:pt idx="33">
                  <c:v>43165</c:v>
                </c:pt>
                <c:pt idx="34">
                  <c:v>43166</c:v>
                </c:pt>
                <c:pt idx="35">
                  <c:v>43167</c:v>
                </c:pt>
                <c:pt idx="36">
                  <c:v>43168</c:v>
                </c:pt>
                <c:pt idx="37">
                  <c:v>43169</c:v>
                </c:pt>
                <c:pt idx="38">
                  <c:v>43170</c:v>
                </c:pt>
                <c:pt idx="39">
                  <c:v>43171</c:v>
                </c:pt>
                <c:pt idx="40">
                  <c:v>43172</c:v>
                </c:pt>
                <c:pt idx="41">
                  <c:v>43173</c:v>
                </c:pt>
                <c:pt idx="42">
                  <c:v>43174</c:v>
                </c:pt>
                <c:pt idx="43">
                  <c:v>43175</c:v>
                </c:pt>
                <c:pt idx="44">
                  <c:v>43176</c:v>
                </c:pt>
                <c:pt idx="45">
                  <c:v>43177</c:v>
                </c:pt>
                <c:pt idx="46">
                  <c:v>43178</c:v>
                </c:pt>
                <c:pt idx="47">
                  <c:v>43179</c:v>
                </c:pt>
                <c:pt idx="48">
                  <c:v>43180</c:v>
                </c:pt>
                <c:pt idx="49">
                  <c:v>43181</c:v>
                </c:pt>
                <c:pt idx="50">
                  <c:v>43182</c:v>
                </c:pt>
                <c:pt idx="51">
                  <c:v>43183</c:v>
                </c:pt>
                <c:pt idx="52">
                  <c:v>43184</c:v>
                </c:pt>
                <c:pt idx="53">
                  <c:v>43185</c:v>
                </c:pt>
                <c:pt idx="54">
                  <c:v>43186</c:v>
                </c:pt>
                <c:pt idx="55">
                  <c:v>43187</c:v>
                </c:pt>
              </c:numCache>
            </c:numRef>
          </c:cat>
          <c:val>
            <c:numRef>
              <c:f>Sheet1!$B$2:$B$57</c:f>
              <c:numCache>
                <c:formatCode>General</c:formatCode>
                <c:ptCount val="5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6.2811483174759999E-2</c:v>
                </c:pt>
                <c:pt idx="5">
                  <c:v>4.9928453041518002E-2</c:v>
                </c:pt>
                <c:pt idx="6">
                  <c:v>0</c:v>
                </c:pt>
                <c:pt idx="7">
                  <c:v>0.18613356368646999</c:v>
                </c:pt>
                <c:pt idx="8">
                  <c:v>0</c:v>
                </c:pt>
                <c:pt idx="9">
                  <c:v>0</c:v>
                </c:pt>
                <c:pt idx="10">
                  <c:v>8.9191433521626007E-2</c:v>
                </c:pt>
                <c:pt idx="11">
                  <c:v>3.3794508904340999E-2</c:v>
                </c:pt>
                <c:pt idx="12">
                  <c:v>0.11356079594864001</c:v>
                </c:pt>
                <c:pt idx="13">
                  <c:v>6.8495951582562997E-2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0.18564419555882</c:v>
                </c:pt>
                <c:pt idx="18">
                  <c:v>9.5815707660159996E-2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4.4719537356058998E-2</c:v>
                </c:pt>
                <c:pt idx="24">
                  <c:v>0</c:v>
                </c:pt>
                <c:pt idx="25">
                  <c:v>0</c:v>
                </c:pt>
                <c:pt idx="26">
                  <c:v>9.8377281947262002E-2</c:v>
                </c:pt>
                <c:pt idx="27">
                  <c:v>7.7029889624276995E-2</c:v>
                </c:pt>
                <c:pt idx="28">
                  <c:v>5.5721030129881E-2</c:v>
                </c:pt>
                <c:pt idx="29">
                  <c:v>3.8480233311729999E-2</c:v>
                </c:pt>
                <c:pt idx="30">
                  <c:v>0</c:v>
                </c:pt>
                <c:pt idx="31">
                  <c:v>2.5281893108156001E-2</c:v>
                </c:pt>
                <c:pt idx="32">
                  <c:v>0</c:v>
                </c:pt>
                <c:pt idx="33">
                  <c:v>0</c:v>
                </c:pt>
                <c:pt idx="34">
                  <c:v>4.7397188439119997E-2</c:v>
                </c:pt>
                <c:pt idx="35">
                  <c:v>6.3482466747279004E-2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934-4FDB-9A66-B681E6501E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4580448"/>
        <c:axId val="274580776"/>
      </c:lineChart>
      <c:dateAx>
        <c:axId val="2745804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580776"/>
        <c:crosses val="autoZero"/>
        <c:auto val="1"/>
        <c:lblOffset val="100"/>
        <c:baseTimeUnit val="days"/>
      </c:dateAx>
      <c:valAx>
        <c:axId val="274580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580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Sipes Egypt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13-4C1F-89F6-DF80AC0C435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Sipes Egypt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613-4C1F-89F6-DF80AC0C435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Sipes Egypt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613-4C1F-89F6-DF80AC0C435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Sipes Egypt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613-4C1F-89F6-DF80AC0C435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Sipes Egypt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613-4C1F-89F6-DF80AC0C435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Sipes Egypt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613-4C1F-89F6-DF80AC0C435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Sipes Egypt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613-4C1F-89F6-DF80AC0C435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Sipes Egypt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613-4C1F-89F6-DF80AC0C43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3621816"/>
        <c:axId val="343622144"/>
      </c:barChart>
      <c:catAx>
        <c:axId val="343621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622144"/>
        <c:crosses val="autoZero"/>
        <c:auto val="1"/>
        <c:lblAlgn val="ctr"/>
        <c:lblOffset val="100"/>
        <c:noMultiLvlLbl val="0"/>
      </c:catAx>
      <c:valAx>
        <c:axId val="343622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621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Sheet1!$A$2:$A$57</c:f>
              <c:numCache>
                <c:formatCode>m/d/yyyy</c:formatCode>
                <c:ptCount val="56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  <c:pt idx="29">
                  <c:v>43161</c:v>
                </c:pt>
                <c:pt idx="30">
                  <c:v>43162</c:v>
                </c:pt>
                <c:pt idx="31">
                  <c:v>43163</c:v>
                </c:pt>
                <c:pt idx="32">
                  <c:v>43164</c:v>
                </c:pt>
                <c:pt idx="33">
                  <c:v>43165</c:v>
                </c:pt>
                <c:pt idx="34">
                  <c:v>43166</c:v>
                </c:pt>
                <c:pt idx="35">
                  <c:v>43167</c:v>
                </c:pt>
                <c:pt idx="36">
                  <c:v>43168</c:v>
                </c:pt>
                <c:pt idx="37">
                  <c:v>43169</c:v>
                </c:pt>
                <c:pt idx="38">
                  <c:v>43170</c:v>
                </c:pt>
                <c:pt idx="39">
                  <c:v>43171</c:v>
                </c:pt>
                <c:pt idx="40">
                  <c:v>43172</c:v>
                </c:pt>
                <c:pt idx="41">
                  <c:v>43173</c:v>
                </c:pt>
                <c:pt idx="42">
                  <c:v>43174</c:v>
                </c:pt>
                <c:pt idx="43">
                  <c:v>43175</c:v>
                </c:pt>
                <c:pt idx="44">
                  <c:v>43176</c:v>
                </c:pt>
                <c:pt idx="45">
                  <c:v>43177</c:v>
                </c:pt>
                <c:pt idx="46">
                  <c:v>43178</c:v>
                </c:pt>
                <c:pt idx="47">
                  <c:v>43179</c:v>
                </c:pt>
                <c:pt idx="48">
                  <c:v>43180</c:v>
                </c:pt>
                <c:pt idx="49">
                  <c:v>43181</c:v>
                </c:pt>
                <c:pt idx="50">
                  <c:v>43182</c:v>
                </c:pt>
                <c:pt idx="51">
                  <c:v>43183</c:v>
                </c:pt>
                <c:pt idx="52">
                  <c:v>43184</c:v>
                </c:pt>
                <c:pt idx="53">
                  <c:v>43185</c:v>
                </c:pt>
                <c:pt idx="54">
                  <c:v>43186</c:v>
                </c:pt>
                <c:pt idx="55">
                  <c:v>43187</c:v>
                </c:pt>
              </c:numCache>
            </c:numRef>
          </c:cat>
          <c:val>
            <c:numRef>
              <c:f>Sheet1!$B$2:$B$57</c:f>
              <c:numCache>
                <c:formatCode>General</c:formatCode>
                <c:ptCount val="56"/>
                <c:pt idx="0">
                  <c:v>82</c:v>
                </c:pt>
                <c:pt idx="1">
                  <c:v>51</c:v>
                </c:pt>
                <c:pt idx="2">
                  <c:v>53</c:v>
                </c:pt>
                <c:pt idx="3">
                  <c:v>51</c:v>
                </c:pt>
                <c:pt idx="4">
                  <c:v>1586</c:v>
                </c:pt>
                <c:pt idx="5">
                  <c:v>2219</c:v>
                </c:pt>
                <c:pt idx="6">
                  <c:v>676</c:v>
                </c:pt>
                <c:pt idx="7">
                  <c:v>3423</c:v>
                </c:pt>
                <c:pt idx="8">
                  <c:v>1043</c:v>
                </c:pt>
                <c:pt idx="9">
                  <c:v>347</c:v>
                </c:pt>
                <c:pt idx="10">
                  <c:v>1634</c:v>
                </c:pt>
                <c:pt idx="11">
                  <c:v>1105</c:v>
                </c:pt>
                <c:pt idx="12">
                  <c:v>2057</c:v>
                </c:pt>
                <c:pt idx="13">
                  <c:v>2085</c:v>
                </c:pt>
                <c:pt idx="14">
                  <c:v>509</c:v>
                </c:pt>
                <c:pt idx="15">
                  <c:v>219</c:v>
                </c:pt>
                <c:pt idx="16">
                  <c:v>181</c:v>
                </c:pt>
                <c:pt idx="17">
                  <c:v>4275</c:v>
                </c:pt>
                <c:pt idx="18">
                  <c:v>2379</c:v>
                </c:pt>
                <c:pt idx="19">
                  <c:v>996</c:v>
                </c:pt>
                <c:pt idx="20">
                  <c:v>413</c:v>
                </c:pt>
                <c:pt idx="21">
                  <c:v>355</c:v>
                </c:pt>
                <c:pt idx="22">
                  <c:v>186</c:v>
                </c:pt>
                <c:pt idx="23">
                  <c:v>1659</c:v>
                </c:pt>
                <c:pt idx="24">
                  <c:v>607</c:v>
                </c:pt>
                <c:pt idx="25">
                  <c:v>170</c:v>
                </c:pt>
                <c:pt idx="26">
                  <c:v>2273</c:v>
                </c:pt>
                <c:pt idx="27">
                  <c:v>1448</c:v>
                </c:pt>
                <c:pt idx="28">
                  <c:v>1474</c:v>
                </c:pt>
                <c:pt idx="29">
                  <c:v>998</c:v>
                </c:pt>
                <c:pt idx="30">
                  <c:v>418</c:v>
                </c:pt>
                <c:pt idx="31">
                  <c:v>932</c:v>
                </c:pt>
                <c:pt idx="32">
                  <c:v>261</c:v>
                </c:pt>
                <c:pt idx="33">
                  <c:v>151</c:v>
                </c:pt>
                <c:pt idx="34">
                  <c:v>1483</c:v>
                </c:pt>
                <c:pt idx="35">
                  <c:v>2645</c:v>
                </c:pt>
                <c:pt idx="36">
                  <c:v>801</c:v>
                </c:pt>
                <c:pt idx="37">
                  <c:v>457</c:v>
                </c:pt>
                <c:pt idx="38">
                  <c:v>210</c:v>
                </c:pt>
                <c:pt idx="39">
                  <c:v>939</c:v>
                </c:pt>
                <c:pt idx="40">
                  <c:v>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21E-424F-9FF7-F7F148750A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4534904"/>
        <c:axId val="274535560"/>
      </c:lineChart>
      <c:dateAx>
        <c:axId val="2745349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535560"/>
        <c:crosses val="autoZero"/>
        <c:auto val="1"/>
        <c:lblOffset val="100"/>
        <c:baseTimeUnit val="days"/>
      </c:dateAx>
      <c:valAx>
        <c:axId val="274535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534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6.3765992375215005E-2</c:v>
                </c:pt>
                <c:pt idx="1">
                  <c:v>7.7587610403354004E-2</c:v>
                </c:pt>
                <c:pt idx="2">
                  <c:v>6.4444353996227999E-2</c:v>
                </c:pt>
                <c:pt idx="3">
                  <c:v>0.10141506234143</c:v>
                </c:pt>
                <c:pt idx="4">
                  <c:v>3.8666612397736999E-2</c:v>
                </c:pt>
                <c:pt idx="5">
                  <c:v>4.4771866986853003E-2</c:v>
                </c:pt>
                <c:pt idx="6">
                  <c:v>9.9719158288901003E-2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F5-4407-8D41-8011A2E188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3589184"/>
        <c:axId val="223587544"/>
      </c:barChart>
      <c:catAx>
        <c:axId val="223589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3587544"/>
        <c:crosses val="autoZero"/>
        <c:auto val="1"/>
        <c:lblAlgn val="ctr"/>
        <c:lblOffset val="100"/>
        <c:noMultiLvlLbl val="0"/>
      </c:catAx>
      <c:valAx>
        <c:axId val="223587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3589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Sheet1!$A$2:$A$57</c:f>
              <c:numCache>
                <c:formatCode>m/d/yyyy</c:formatCode>
                <c:ptCount val="56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  <c:pt idx="29">
                  <c:v>43161</c:v>
                </c:pt>
                <c:pt idx="30">
                  <c:v>43162</c:v>
                </c:pt>
                <c:pt idx="31">
                  <c:v>43163</c:v>
                </c:pt>
                <c:pt idx="32">
                  <c:v>43164</c:v>
                </c:pt>
                <c:pt idx="33">
                  <c:v>43165</c:v>
                </c:pt>
                <c:pt idx="34">
                  <c:v>43166</c:v>
                </c:pt>
                <c:pt idx="35">
                  <c:v>43167</c:v>
                </c:pt>
                <c:pt idx="36">
                  <c:v>43168</c:v>
                </c:pt>
                <c:pt idx="37">
                  <c:v>43169</c:v>
                </c:pt>
                <c:pt idx="38">
                  <c:v>43170</c:v>
                </c:pt>
                <c:pt idx="39">
                  <c:v>43171</c:v>
                </c:pt>
                <c:pt idx="40">
                  <c:v>43172</c:v>
                </c:pt>
                <c:pt idx="41">
                  <c:v>43173</c:v>
                </c:pt>
                <c:pt idx="42">
                  <c:v>43174</c:v>
                </c:pt>
                <c:pt idx="43">
                  <c:v>43175</c:v>
                </c:pt>
                <c:pt idx="44">
                  <c:v>43176</c:v>
                </c:pt>
                <c:pt idx="45">
                  <c:v>43177</c:v>
                </c:pt>
                <c:pt idx="46">
                  <c:v>43178</c:v>
                </c:pt>
                <c:pt idx="47">
                  <c:v>43179</c:v>
                </c:pt>
                <c:pt idx="48">
                  <c:v>43180</c:v>
                </c:pt>
                <c:pt idx="49">
                  <c:v>43181</c:v>
                </c:pt>
                <c:pt idx="50">
                  <c:v>43182</c:v>
                </c:pt>
                <c:pt idx="51">
                  <c:v>43183</c:v>
                </c:pt>
                <c:pt idx="52">
                  <c:v>43184</c:v>
                </c:pt>
                <c:pt idx="53">
                  <c:v>43185</c:v>
                </c:pt>
                <c:pt idx="54">
                  <c:v>43186</c:v>
                </c:pt>
                <c:pt idx="55">
                  <c:v>43187</c:v>
                </c:pt>
              </c:numCache>
            </c:numRef>
          </c:cat>
          <c:val>
            <c:numRef>
              <c:f>Sheet1!$B$2:$B$57</c:f>
              <c:numCache>
                <c:formatCode>General</c:formatCode>
                <c:ptCount val="5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61</c:v>
                </c:pt>
                <c:pt idx="5">
                  <c:v>48</c:v>
                </c:pt>
                <c:pt idx="6">
                  <c:v>0</c:v>
                </c:pt>
                <c:pt idx="7">
                  <c:v>181</c:v>
                </c:pt>
                <c:pt idx="8">
                  <c:v>0</c:v>
                </c:pt>
                <c:pt idx="9">
                  <c:v>0</c:v>
                </c:pt>
                <c:pt idx="10">
                  <c:v>87</c:v>
                </c:pt>
                <c:pt idx="11">
                  <c:v>33</c:v>
                </c:pt>
                <c:pt idx="12">
                  <c:v>111</c:v>
                </c:pt>
                <c:pt idx="13">
                  <c:v>67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182</c:v>
                </c:pt>
                <c:pt idx="18">
                  <c:v>94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44</c:v>
                </c:pt>
                <c:pt idx="24">
                  <c:v>0</c:v>
                </c:pt>
                <c:pt idx="25">
                  <c:v>0</c:v>
                </c:pt>
                <c:pt idx="26">
                  <c:v>97</c:v>
                </c:pt>
                <c:pt idx="27">
                  <c:v>76</c:v>
                </c:pt>
                <c:pt idx="28">
                  <c:v>55</c:v>
                </c:pt>
                <c:pt idx="29">
                  <c:v>38</c:v>
                </c:pt>
                <c:pt idx="30">
                  <c:v>0</c:v>
                </c:pt>
                <c:pt idx="31">
                  <c:v>25</c:v>
                </c:pt>
                <c:pt idx="32">
                  <c:v>0</c:v>
                </c:pt>
                <c:pt idx="33">
                  <c:v>0</c:v>
                </c:pt>
                <c:pt idx="34">
                  <c:v>47</c:v>
                </c:pt>
                <c:pt idx="35">
                  <c:v>63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F42-49D1-B0E4-AAC3602651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3585576"/>
        <c:axId val="223585904"/>
      </c:lineChart>
      <c:dateAx>
        <c:axId val="2235855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3585904"/>
        <c:crosses val="autoZero"/>
        <c:auto val="1"/>
        <c:lblOffset val="100"/>
        <c:baseTimeUnit val="days"/>
      </c:dateAx>
      <c:valAx>
        <c:axId val="223585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3585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Photo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7.1451301546322004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69-4BDB-BFAD-09DE7697DD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3599024"/>
        <c:axId val="223599680"/>
      </c:barChart>
      <c:catAx>
        <c:axId val="223599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3599680"/>
        <c:crosses val="autoZero"/>
        <c:auto val="1"/>
        <c:lblAlgn val="ctr"/>
        <c:lblOffset val="100"/>
        <c:noMultiLvlLbl val="0"/>
      </c:catAx>
      <c:valAx>
        <c:axId val="223599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3599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3.6639356775737E-2</c:v>
                </c:pt>
                <c:pt idx="9">
                  <c:v>0</c:v>
                </c:pt>
                <c:pt idx="10">
                  <c:v>9.8722711312400999E-2</c:v>
                </c:pt>
                <c:pt idx="11">
                  <c:v>8.8545112208030005E-2</c:v>
                </c:pt>
                <c:pt idx="12">
                  <c:v>4.7834715790544997E-2</c:v>
                </c:pt>
                <c:pt idx="13">
                  <c:v>6.8189913999288004E-2</c:v>
                </c:pt>
                <c:pt idx="14">
                  <c:v>5.3432395297948999E-2</c:v>
                </c:pt>
                <c:pt idx="15">
                  <c:v>0.14011161433684</c:v>
                </c:pt>
                <c:pt idx="16">
                  <c:v>9.5669431581089995E-2</c:v>
                </c:pt>
                <c:pt idx="17">
                  <c:v>5.5976795074041998E-2</c:v>
                </c:pt>
                <c:pt idx="18">
                  <c:v>5.3432395297948999E-2</c:v>
                </c:pt>
                <c:pt idx="19">
                  <c:v>0.11297135005852001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045-4447-A149-52EAFA934E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3601320"/>
        <c:axId val="223592792"/>
      </c:lineChart>
      <c:catAx>
        <c:axId val="223601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3592792"/>
        <c:crosses val="autoZero"/>
        <c:auto val="1"/>
        <c:lblAlgn val="ctr"/>
        <c:lblOffset val="100"/>
        <c:noMultiLvlLbl val="0"/>
      </c:catAx>
      <c:valAx>
        <c:axId val="223592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3601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Sheet1!$A$2:$A$57</c:f>
              <c:numCache>
                <c:formatCode>m/d/yyyy</c:formatCode>
                <c:ptCount val="56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  <c:pt idx="29">
                  <c:v>43161</c:v>
                </c:pt>
                <c:pt idx="30">
                  <c:v>43162</c:v>
                </c:pt>
                <c:pt idx="31">
                  <c:v>43163</c:v>
                </c:pt>
                <c:pt idx="32">
                  <c:v>43164</c:v>
                </c:pt>
                <c:pt idx="33">
                  <c:v>43165</c:v>
                </c:pt>
                <c:pt idx="34">
                  <c:v>43166</c:v>
                </c:pt>
                <c:pt idx="35">
                  <c:v>43167</c:v>
                </c:pt>
                <c:pt idx="36">
                  <c:v>43168</c:v>
                </c:pt>
                <c:pt idx="37">
                  <c:v>43169</c:v>
                </c:pt>
                <c:pt idx="38">
                  <c:v>43170</c:v>
                </c:pt>
                <c:pt idx="39">
                  <c:v>43171</c:v>
                </c:pt>
                <c:pt idx="40">
                  <c:v>43172</c:v>
                </c:pt>
                <c:pt idx="41">
                  <c:v>43173</c:v>
                </c:pt>
                <c:pt idx="42">
                  <c:v>43174</c:v>
                </c:pt>
                <c:pt idx="43">
                  <c:v>43175</c:v>
                </c:pt>
                <c:pt idx="44">
                  <c:v>43176</c:v>
                </c:pt>
                <c:pt idx="45">
                  <c:v>43177</c:v>
                </c:pt>
                <c:pt idx="46">
                  <c:v>43178</c:v>
                </c:pt>
                <c:pt idx="47">
                  <c:v>43179</c:v>
                </c:pt>
                <c:pt idx="48">
                  <c:v>43180</c:v>
                </c:pt>
                <c:pt idx="49">
                  <c:v>43181</c:v>
                </c:pt>
                <c:pt idx="50">
                  <c:v>43182</c:v>
                </c:pt>
                <c:pt idx="51">
                  <c:v>43183</c:v>
                </c:pt>
                <c:pt idx="52">
                  <c:v>43184</c:v>
                </c:pt>
                <c:pt idx="53">
                  <c:v>43185</c:v>
                </c:pt>
                <c:pt idx="54">
                  <c:v>43186</c:v>
                </c:pt>
                <c:pt idx="55">
                  <c:v>43187</c:v>
                </c:pt>
              </c:numCache>
            </c:numRef>
          </c:cat>
          <c:val>
            <c:numRef>
              <c:f>Sheet1!$B$2:$B$57</c:f>
              <c:numCache>
                <c:formatCode>General</c:formatCode>
                <c:ptCount val="5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8</c:v>
                </c:pt>
                <c:pt idx="5">
                  <c:v>2</c:v>
                </c:pt>
                <c:pt idx="6">
                  <c:v>0</c:v>
                </c:pt>
                <c:pt idx="7">
                  <c:v>32</c:v>
                </c:pt>
                <c:pt idx="8">
                  <c:v>0</c:v>
                </c:pt>
                <c:pt idx="9">
                  <c:v>0</c:v>
                </c:pt>
                <c:pt idx="10">
                  <c:v>8</c:v>
                </c:pt>
                <c:pt idx="11">
                  <c:v>5</c:v>
                </c:pt>
                <c:pt idx="12">
                  <c:v>10</c:v>
                </c:pt>
                <c:pt idx="13">
                  <c:v>11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37</c:v>
                </c:pt>
                <c:pt idx="18">
                  <c:v>16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5</c:v>
                </c:pt>
                <c:pt idx="24">
                  <c:v>0</c:v>
                </c:pt>
                <c:pt idx="25">
                  <c:v>0</c:v>
                </c:pt>
                <c:pt idx="26">
                  <c:v>22</c:v>
                </c:pt>
                <c:pt idx="27">
                  <c:v>10</c:v>
                </c:pt>
                <c:pt idx="28">
                  <c:v>4</c:v>
                </c:pt>
                <c:pt idx="29">
                  <c:v>3</c:v>
                </c:pt>
                <c:pt idx="30">
                  <c:v>0</c:v>
                </c:pt>
                <c:pt idx="31">
                  <c:v>4</c:v>
                </c:pt>
                <c:pt idx="32">
                  <c:v>0</c:v>
                </c:pt>
                <c:pt idx="33">
                  <c:v>0</c:v>
                </c:pt>
                <c:pt idx="34">
                  <c:v>3</c:v>
                </c:pt>
                <c:pt idx="35">
                  <c:v>5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5C9-4980-AEEA-2763EA38D4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3602304"/>
        <c:axId val="223602960"/>
      </c:lineChart>
      <c:dateAx>
        <c:axId val="2236023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3602960"/>
        <c:crosses val="autoZero"/>
        <c:auto val="1"/>
        <c:lblOffset val="100"/>
        <c:baseTimeUnit val="days"/>
      </c:dateAx>
      <c:valAx>
        <c:axId val="223602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3602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Sheet1!$A$2:$A$57</c:f>
              <c:numCache>
                <c:formatCode>m/d/yyyy</c:formatCode>
                <c:ptCount val="56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  <c:pt idx="29">
                  <c:v>43161</c:v>
                </c:pt>
                <c:pt idx="30">
                  <c:v>43162</c:v>
                </c:pt>
                <c:pt idx="31">
                  <c:v>43163</c:v>
                </c:pt>
                <c:pt idx="32">
                  <c:v>43164</c:v>
                </c:pt>
                <c:pt idx="33">
                  <c:v>43165</c:v>
                </c:pt>
                <c:pt idx="34">
                  <c:v>43166</c:v>
                </c:pt>
                <c:pt idx="35">
                  <c:v>43167</c:v>
                </c:pt>
                <c:pt idx="36">
                  <c:v>43168</c:v>
                </c:pt>
                <c:pt idx="37">
                  <c:v>43169</c:v>
                </c:pt>
                <c:pt idx="38">
                  <c:v>43170</c:v>
                </c:pt>
                <c:pt idx="39">
                  <c:v>43171</c:v>
                </c:pt>
                <c:pt idx="40">
                  <c:v>43172</c:v>
                </c:pt>
                <c:pt idx="41">
                  <c:v>43173</c:v>
                </c:pt>
                <c:pt idx="42">
                  <c:v>43174</c:v>
                </c:pt>
                <c:pt idx="43">
                  <c:v>43175</c:v>
                </c:pt>
                <c:pt idx="44">
                  <c:v>43176</c:v>
                </c:pt>
                <c:pt idx="45">
                  <c:v>43177</c:v>
                </c:pt>
                <c:pt idx="46">
                  <c:v>43178</c:v>
                </c:pt>
                <c:pt idx="47">
                  <c:v>43179</c:v>
                </c:pt>
                <c:pt idx="48">
                  <c:v>43180</c:v>
                </c:pt>
                <c:pt idx="49">
                  <c:v>43181</c:v>
                </c:pt>
                <c:pt idx="50">
                  <c:v>43182</c:v>
                </c:pt>
                <c:pt idx="51">
                  <c:v>43183</c:v>
                </c:pt>
                <c:pt idx="52">
                  <c:v>43184</c:v>
                </c:pt>
                <c:pt idx="53">
                  <c:v>43185</c:v>
                </c:pt>
                <c:pt idx="54">
                  <c:v>43186</c:v>
                </c:pt>
                <c:pt idx="55">
                  <c:v>43187</c:v>
                </c:pt>
              </c:numCache>
            </c:numRef>
          </c:cat>
          <c:val>
            <c:numRef>
              <c:f>Sheet1!$B$2:$B$57</c:f>
              <c:numCache>
                <c:formatCode>General</c:formatCode>
                <c:ptCount val="5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5</c:v>
                </c:pt>
                <c:pt idx="5">
                  <c:v>10</c:v>
                </c:pt>
                <c:pt idx="6">
                  <c:v>0</c:v>
                </c:pt>
                <c:pt idx="7">
                  <c:v>12</c:v>
                </c:pt>
                <c:pt idx="8">
                  <c:v>0</c:v>
                </c:pt>
                <c:pt idx="9">
                  <c:v>0</c:v>
                </c:pt>
                <c:pt idx="10">
                  <c:v>7</c:v>
                </c:pt>
                <c:pt idx="11">
                  <c:v>0</c:v>
                </c:pt>
                <c:pt idx="12">
                  <c:v>15</c:v>
                </c:pt>
                <c:pt idx="13">
                  <c:v>8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16</c:v>
                </c:pt>
                <c:pt idx="18">
                  <c:v>4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6</c:v>
                </c:pt>
                <c:pt idx="24">
                  <c:v>0</c:v>
                </c:pt>
                <c:pt idx="25">
                  <c:v>0</c:v>
                </c:pt>
                <c:pt idx="26">
                  <c:v>4</c:v>
                </c:pt>
                <c:pt idx="27">
                  <c:v>3</c:v>
                </c:pt>
                <c:pt idx="28">
                  <c:v>3</c:v>
                </c:pt>
                <c:pt idx="29">
                  <c:v>6</c:v>
                </c:pt>
                <c:pt idx="30">
                  <c:v>0</c:v>
                </c:pt>
                <c:pt idx="31">
                  <c:v>1</c:v>
                </c:pt>
                <c:pt idx="32">
                  <c:v>0</c:v>
                </c:pt>
                <c:pt idx="33">
                  <c:v>0</c:v>
                </c:pt>
                <c:pt idx="34">
                  <c:v>9</c:v>
                </c:pt>
                <c:pt idx="35">
                  <c:v>5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40D-4F23-A4E9-42AF4DD221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3551792"/>
        <c:axId val="223588528"/>
      </c:lineChart>
      <c:dateAx>
        <c:axId val="2235517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3588528"/>
        <c:crosses val="autoZero"/>
        <c:auto val="1"/>
        <c:lblOffset val="100"/>
        <c:baseTimeUnit val="days"/>
      </c:dateAx>
      <c:valAx>
        <c:axId val="223588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3551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Sheet1!$A$2:$A$57</c:f>
              <c:numCache>
                <c:formatCode>m/d/yyyy</c:formatCode>
                <c:ptCount val="56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  <c:pt idx="29">
                  <c:v>43161</c:v>
                </c:pt>
                <c:pt idx="30">
                  <c:v>43162</c:v>
                </c:pt>
                <c:pt idx="31">
                  <c:v>43163</c:v>
                </c:pt>
                <c:pt idx="32">
                  <c:v>43164</c:v>
                </c:pt>
                <c:pt idx="33">
                  <c:v>43165</c:v>
                </c:pt>
                <c:pt idx="34">
                  <c:v>43166</c:v>
                </c:pt>
                <c:pt idx="35">
                  <c:v>43167</c:v>
                </c:pt>
                <c:pt idx="36">
                  <c:v>43168</c:v>
                </c:pt>
                <c:pt idx="37">
                  <c:v>43169</c:v>
                </c:pt>
                <c:pt idx="38">
                  <c:v>43170</c:v>
                </c:pt>
                <c:pt idx="39">
                  <c:v>43171</c:v>
                </c:pt>
                <c:pt idx="40">
                  <c:v>43172</c:v>
                </c:pt>
                <c:pt idx="41">
                  <c:v>43173</c:v>
                </c:pt>
                <c:pt idx="42">
                  <c:v>43174</c:v>
                </c:pt>
                <c:pt idx="43">
                  <c:v>43175</c:v>
                </c:pt>
                <c:pt idx="44">
                  <c:v>43176</c:v>
                </c:pt>
                <c:pt idx="45">
                  <c:v>43177</c:v>
                </c:pt>
                <c:pt idx="46">
                  <c:v>43178</c:v>
                </c:pt>
                <c:pt idx="47">
                  <c:v>43179</c:v>
                </c:pt>
                <c:pt idx="48">
                  <c:v>43180</c:v>
                </c:pt>
                <c:pt idx="49">
                  <c:v>43181</c:v>
                </c:pt>
                <c:pt idx="50">
                  <c:v>43182</c:v>
                </c:pt>
                <c:pt idx="51">
                  <c:v>43183</c:v>
                </c:pt>
                <c:pt idx="52">
                  <c:v>43184</c:v>
                </c:pt>
                <c:pt idx="53">
                  <c:v>43185</c:v>
                </c:pt>
                <c:pt idx="54">
                  <c:v>43186</c:v>
                </c:pt>
                <c:pt idx="55">
                  <c:v>43187</c:v>
                </c:pt>
              </c:numCache>
            </c:numRef>
          </c:cat>
          <c:val>
            <c:numRef>
              <c:f>Sheet1!$B$2:$B$57</c:f>
              <c:numCache>
                <c:formatCode>General</c:formatCode>
                <c:ptCount val="5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48</c:v>
                </c:pt>
                <c:pt idx="5">
                  <c:v>36</c:v>
                </c:pt>
                <c:pt idx="6">
                  <c:v>0</c:v>
                </c:pt>
                <c:pt idx="7">
                  <c:v>137</c:v>
                </c:pt>
                <c:pt idx="8">
                  <c:v>0</c:v>
                </c:pt>
                <c:pt idx="9">
                  <c:v>0</c:v>
                </c:pt>
                <c:pt idx="10">
                  <c:v>72</c:v>
                </c:pt>
                <c:pt idx="11">
                  <c:v>28</c:v>
                </c:pt>
                <c:pt idx="12">
                  <c:v>86</c:v>
                </c:pt>
                <c:pt idx="13">
                  <c:v>48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129</c:v>
                </c:pt>
                <c:pt idx="18">
                  <c:v>74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33</c:v>
                </c:pt>
                <c:pt idx="24">
                  <c:v>0</c:v>
                </c:pt>
                <c:pt idx="25">
                  <c:v>0</c:v>
                </c:pt>
                <c:pt idx="26">
                  <c:v>71</c:v>
                </c:pt>
                <c:pt idx="27">
                  <c:v>63</c:v>
                </c:pt>
                <c:pt idx="28">
                  <c:v>48</c:v>
                </c:pt>
                <c:pt idx="29">
                  <c:v>29</c:v>
                </c:pt>
                <c:pt idx="30">
                  <c:v>0</c:v>
                </c:pt>
                <c:pt idx="31">
                  <c:v>20</c:v>
                </c:pt>
                <c:pt idx="32">
                  <c:v>0</c:v>
                </c:pt>
                <c:pt idx="33">
                  <c:v>0</c:v>
                </c:pt>
                <c:pt idx="34">
                  <c:v>35</c:v>
                </c:pt>
                <c:pt idx="35">
                  <c:v>53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2A6-4BEB-B103-733B975101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5140816"/>
        <c:axId val="225137536"/>
      </c:lineChart>
      <c:dateAx>
        <c:axId val="225140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137536"/>
        <c:crosses val="autoZero"/>
        <c:auto val="1"/>
        <c:lblOffset val="100"/>
        <c:baseTimeUnit val="days"/>
      </c:dateAx>
      <c:valAx>
        <c:axId val="225137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140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Sheet1!$A$2:$A$57</c:f>
              <c:numCache>
                <c:formatCode>m/d/yyyy</c:formatCode>
                <c:ptCount val="56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  <c:pt idx="29">
                  <c:v>43161</c:v>
                </c:pt>
                <c:pt idx="30">
                  <c:v>43162</c:v>
                </c:pt>
                <c:pt idx="31">
                  <c:v>43163</c:v>
                </c:pt>
                <c:pt idx="32">
                  <c:v>43164</c:v>
                </c:pt>
                <c:pt idx="33">
                  <c:v>43165</c:v>
                </c:pt>
                <c:pt idx="34">
                  <c:v>43166</c:v>
                </c:pt>
                <c:pt idx="35">
                  <c:v>43167</c:v>
                </c:pt>
                <c:pt idx="36">
                  <c:v>43168</c:v>
                </c:pt>
                <c:pt idx="37">
                  <c:v>43169</c:v>
                </c:pt>
                <c:pt idx="38">
                  <c:v>43170</c:v>
                </c:pt>
                <c:pt idx="39">
                  <c:v>43171</c:v>
                </c:pt>
                <c:pt idx="40">
                  <c:v>43172</c:v>
                </c:pt>
                <c:pt idx="41">
                  <c:v>43173</c:v>
                </c:pt>
                <c:pt idx="42">
                  <c:v>43174</c:v>
                </c:pt>
                <c:pt idx="43">
                  <c:v>43175</c:v>
                </c:pt>
                <c:pt idx="44">
                  <c:v>43176</c:v>
                </c:pt>
                <c:pt idx="45">
                  <c:v>43177</c:v>
                </c:pt>
                <c:pt idx="46">
                  <c:v>43178</c:v>
                </c:pt>
                <c:pt idx="47">
                  <c:v>43179</c:v>
                </c:pt>
                <c:pt idx="48">
                  <c:v>43180</c:v>
                </c:pt>
                <c:pt idx="49">
                  <c:v>43181</c:v>
                </c:pt>
                <c:pt idx="50">
                  <c:v>43182</c:v>
                </c:pt>
                <c:pt idx="51">
                  <c:v>43183</c:v>
                </c:pt>
                <c:pt idx="52">
                  <c:v>43184</c:v>
                </c:pt>
                <c:pt idx="53">
                  <c:v>43185</c:v>
                </c:pt>
                <c:pt idx="54">
                  <c:v>43186</c:v>
                </c:pt>
                <c:pt idx="55">
                  <c:v>43187</c:v>
                </c:pt>
              </c:numCache>
            </c:numRef>
          </c:cat>
          <c:val>
            <c:numRef>
              <c:f>Sheet1!$B$2:$B$57</c:f>
              <c:numCache>
                <c:formatCode>General</c:formatCode>
                <c:ptCount val="56"/>
                <c:pt idx="0">
                  <c:v>122</c:v>
                </c:pt>
                <c:pt idx="1">
                  <c:v>60</c:v>
                </c:pt>
                <c:pt idx="2">
                  <c:v>70</c:v>
                </c:pt>
                <c:pt idx="3">
                  <c:v>65</c:v>
                </c:pt>
                <c:pt idx="4">
                  <c:v>129</c:v>
                </c:pt>
                <c:pt idx="5">
                  <c:v>197</c:v>
                </c:pt>
                <c:pt idx="6">
                  <c:v>133</c:v>
                </c:pt>
                <c:pt idx="7">
                  <c:v>559</c:v>
                </c:pt>
                <c:pt idx="8">
                  <c:v>272</c:v>
                </c:pt>
                <c:pt idx="9">
                  <c:v>159</c:v>
                </c:pt>
                <c:pt idx="10">
                  <c:v>235</c:v>
                </c:pt>
                <c:pt idx="11">
                  <c:v>188</c:v>
                </c:pt>
                <c:pt idx="12">
                  <c:v>219</c:v>
                </c:pt>
                <c:pt idx="13">
                  <c:v>202</c:v>
                </c:pt>
                <c:pt idx="14">
                  <c:v>108</c:v>
                </c:pt>
                <c:pt idx="15">
                  <c:v>84</c:v>
                </c:pt>
                <c:pt idx="16">
                  <c:v>80</c:v>
                </c:pt>
                <c:pt idx="17">
                  <c:v>844</c:v>
                </c:pt>
                <c:pt idx="18">
                  <c:v>331</c:v>
                </c:pt>
                <c:pt idx="19">
                  <c:v>160</c:v>
                </c:pt>
                <c:pt idx="20">
                  <c:v>114</c:v>
                </c:pt>
                <c:pt idx="21">
                  <c:v>101</c:v>
                </c:pt>
                <c:pt idx="22">
                  <c:v>99</c:v>
                </c:pt>
                <c:pt idx="23">
                  <c:v>183</c:v>
                </c:pt>
                <c:pt idx="24">
                  <c:v>134</c:v>
                </c:pt>
                <c:pt idx="25">
                  <c:v>105</c:v>
                </c:pt>
                <c:pt idx="26">
                  <c:v>287</c:v>
                </c:pt>
                <c:pt idx="27">
                  <c:v>207</c:v>
                </c:pt>
                <c:pt idx="28">
                  <c:v>238</c:v>
                </c:pt>
                <c:pt idx="29">
                  <c:v>149</c:v>
                </c:pt>
                <c:pt idx="30">
                  <c:v>108</c:v>
                </c:pt>
                <c:pt idx="31">
                  <c:v>181</c:v>
                </c:pt>
                <c:pt idx="32">
                  <c:v>151</c:v>
                </c:pt>
                <c:pt idx="33">
                  <c:v>117</c:v>
                </c:pt>
                <c:pt idx="34">
                  <c:v>225</c:v>
                </c:pt>
                <c:pt idx="35">
                  <c:v>396</c:v>
                </c:pt>
                <c:pt idx="36">
                  <c:v>150</c:v>
                </c:pt>
                <c:pt idx="37">
                  <c:v>118</c:v>
                </c:pt>
                <c:pt idx="38">
                  <c:v>93</c:v>
                </c:pt>
                <c:pt idx="39">
                  <c:v>151</c:v>
                </c:pt>
                <c:pt idx="4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6FC-42F5-9A25-F3F3461FB4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9844464"/>
        <c:axId val="499845120"/>
      </c:lineChart>
      <c:dateAx>
        <c:axId val="4998444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9845120"/>
        <c:crosses val="autoZero"/>
        <c:auto val="1"/>
        <c:lblOffset val="100"/>
        <c:baseTimeUnit val="days"/>
      </c:dateAx>
      <c:valAx>
        <c:axId val="499845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9844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4AB68-7EA9-47ED-8ECE-16C6E975107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own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4AD262-1ED2-4304-A282-EB0F1497E79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Freelancer</a:t>
            </a:r>
          </a:p>
        </p:txBody>
      </p:sp>
    </p:spTree>
    <p:extLst>
      <p:ext uri="{BB962C8B-B14F-4D97-AF65-F5344CB8AC3E}">
        <p14:creationId xmlns:p14="http://schemas.microsoft.com/office/powerpoint/2010/main" val="33242017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D1C21-62D3-463E-A4FC-11F6752CD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2C32B2E-25C8-4384-85A0-F4CB922AA1A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343164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3BA9B8-24EB-4DBA-9596-2D0F8C54DE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75D434-DD0C-463E-9D23-5C695B16E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75344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9B006-75F9-4652-B452-09CCC9ABC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55E19F6-9762-4700-86D2-ADFFFAF02CA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232204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785AF1-0EF7-4568-865A-86CE6920DA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20D8C1-2B3E-4769-BD39-B7019EEE7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55898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51CDA-8334-45DD-8719-350D7814F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52C6833-8426-457C-934A-EA3C6A903EC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356620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5664FA-6B4E-4360-B62F-2B4843D3AD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D506A4-D985-4B26-BC59-15B0D577F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17836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8CF15-C153-4B7B-BE96-1B8D4F540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47294F0-7045-4D3B-A872-053C24EF90D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038662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7E78CB-6B0F-4299-9415-3D21144860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F5DE36-6288-4ED4-9699-F03286A4A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8275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859576-9766-42F9-B9B4-6C30B270B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9B2510-93D3-456A-BEAB-6BA628D4D7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90402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7031467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626168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66000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871031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96103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56888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85131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63139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26549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5962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51003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89205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601893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528688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341638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66960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007607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582666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7577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- 2018-03-08 14:43:14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شحاته حليم موزع شركه سايبس في أسوان و مورد الدهانات الرئيسي للمدرسه الزخرفيه  بأسوان ، حيث يقوم مدرسي و طلاب المدرسه بتفيذ و دهان أكثر من 1000 مكتب مدرسي  لتوزيعهم علي مدارس أسوان تحت أشراف وزاره التربيه و التعليم.
#سايبس #بنقربلك #دهانات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04019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AD7450-BCB2-4416-BFD8-670B73AD9A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02/01/2018 - 03/28/2018</a:t>
            </a:r>
          </a:p>
        </p:txBody>
      </p:sp>
    </p:spTree>
    <p:extLst>
      <p:ext uri="{BB962C8B-B14F-4D97-AF65-F5344CB8AC3E}">
        <p14:creationId xmlns:p14="http://schemas.microsoft.com/office/powerpoint/2010/main" val="15802110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D8DBE-C9D7-44B5-AD26-CBAB63D3F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53229B-3D59-4E33-ADFF-7CED5D063C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13288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55968343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7640962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3572646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362836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64513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06984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90162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31661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04727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07512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37969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88857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937299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918804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614974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20513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2992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549086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2043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- 2018-03-07 12:23:04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بنقربلك  في الجيزه
- البرنس - البحر الاعظم  2،1 ابراج المانسترلى ش البحر الأعظم
 01225555108  - 335729300
- البرنس - التعاون 216 ش فيصل - التعاون
01225555108 - 37420002
- البرنس - السودان  153 ش السودان امام السلام شوبنج سنتر المهندسين
01225555108 - 37499698
البرنس - المريوطية  14 ش المريوطية - بجوار ابراج السعودية
01225555108 - 33828888
- البرنس - فيصل  58 ش العشرين - فيصل
01225555108- 37420002
- البرنس  - الحوامدية  8ش جمال عبد الناصر - امام التامينات الاجتماعية  - الحوامدية
01225555108 - 38124866
- البرنس  - كولدير  80ش كولدير  - جزيرة الدهب
01225555106 - 35690920
- البرنس-العمرانية 18ش الثلاثيني-بجوار ابراج الاوقاف
35644949 - 01225555108
- البرنس- جدائق الاهرام  62 مدخل احمس  - بوابة حورس - ش الضغط العالى - بجوار النادى
01225555108
- الحرمين بجوار سنترال اطفيح  - اطفيح
01112825620 - 01152135141
- الاندلس - الصف ش الجيش - بجوار نادى المعلمين - الصف
01220284017 - 01227965602
- الاندلس - الاخصاص الطريق السريع - الاخصاص
01288615971 - 01229436036
- ال منعم طريق مصر اسيوط 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0468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B1053A-6F0A-4F2A-90AA-A8C417A835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02/01/2018 - 03/28/2018</a:t>
            </a:r>
          </a:p>
        </p:txBody>
      </p:sp>
    </p:spTree>
    <p:extLst>
      <p:ext uri="{BB962C8B-B14F-4D97-AF65-F5344CB8AC3E}">
        <p14:creationId xmlns:p14="http://schemas.microsoft.com/office/powerpoint/2010/main" val="8590225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1C70B-3682-4FFB-80B5-90273D047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057E9A-E483-4846-80D2-821675E2C0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0741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9984113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0498307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87106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876784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11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64026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64100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84193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98356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16715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83833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96978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511057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333811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14796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89701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154043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430695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3150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- 2018-03-04 08:47:05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بنقربلك في 6 أكتوبر
- المصرية
مول بالم ستريب - بجوار جامعة مصر
19852
- حسام الغمرى
239 الحي الثالث طريق المحور- بجوار سوق حبيبة
01151500444-01288038998
- القدس
الحى الاول - ش السنترال
01110033733
- الحسينى
محور الكفراوى
01283499372 - 01113670094
- عباد الرحمن
عمارة 31 - الحى العاشر  - امام حى البشاير
01221521490 - 01115662111
- التقوى
29أ مساكن الشمس - الحى 12 - المجاورة 4 - محور البشاير
01009500392
- العمرانى
سنتر بدر الدين - الحى 16 - محل رقم - الشيخ زايد
01120257775 - 01026458777
- جدة
سنتر اللؤلؤة - الحى الاول - المجاورة الثانية - الشيخ زايد
01008716333 
#سايبس #دهانات #الوان #ديكور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74132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87A3CB-E13C-4580-8C06-4058D5CFBF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02/01/2018 - 03/28/2018</a:t>
            </a:r>
          </a:p>
        </p:txBody>
      </p:sp>
    </p:spTree>
    <p:extLst>
      <p:ext uri="{BB962C8B-B14F-4D97-AF65-F5344CB8AC3E}">
        <p14:creationId xmlns:p14="http://schemas.microsoft.com/office/powerpoint/2010/main" val="9287607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B12986-A987-4D10-A896-F5000313C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9F0014-E247-40D2-9F1E-70BFB1956A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328136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72613367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5276754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2149455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57450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50472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88757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54747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25097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84302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90642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03523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75759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78364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5391175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290905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69996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973171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243972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8538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- 2018-03-02 14:31:44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8024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- 2018-03-01 17:14:07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34915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A772D8-8D13-4ED1-A503-BA2553E53B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02/01/2018 - 03/28/2018</a:t>
            </a:r>
          </a:p>
        </p:txBody>
      </p:sp>
    </p:spTree>
    <p:extLst>
      <p:ext uri="{BB962C8B-B14F-4D97-AF65-F5344CB8AC3E}">
        <p14:creationId xmlns:p14="http://schemas.microsoft.com/office/powerpoint/2010/main" val="2762867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707CC-89B1-4CE5-8B49-932F90AE0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9F3DAC-01A3-4341-B6A1-8B89E8D753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05783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39638375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589421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3648473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837122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55279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99835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72201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08599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4713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21016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8802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29566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725112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7381497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003883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99194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764678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30223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9276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- 2018-02-28 14:58:20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الهام كانت طلعه من محطه مترو السيده زينب بعد يوم شغل طويل ، و هي ماشيه شافت محل معلق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Dream catchers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بالوانها الزاهية ، الهام قررت تنسي تعب الشغل و تعيش الالوان... طلعت الموبايل و صورتلنا الصوره الجميله دي.
الهام فازت معانا في مسابقه #عيش_الالوان
مبروك :) 
#سايبس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5277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- 2018-02-27 10:58:25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مبروك مجدي احمد الفائز بجائزه مسابقه #عيش_الالوان
#سايبس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29950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707D8D-6989-43FD-98CF-512E018C06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02/01/2018 - 03/28/2018</a:t>
            </a:r>
          </a:p>
        </p:txBody>
      </p:sp>
    </p:spTree>
    <p:extLst>
      <p:ext uri="{BB962C8B-B14F-4D97-AF65-F5344CB8AC3E}">
        <p14:creationId xmlns:p14="http://schemas.microsoft.com/office/powerpoint/2010/main" val="42077287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173851-6B8E-4CC9-8746-26C08C737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97A15C-31A7-40B3-9094-2F16F5CC74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26218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86141818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4249980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2097153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702849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4962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98810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54055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20323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75942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47265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35764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76917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84629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1525966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18959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962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013220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312931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191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- 2018-02-24 18:41:02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بنقربلك في المنيا
- سوتير
ش جمال الدين برعى - سور النادي الرياضي - ملوي
0862647073-01143656641
- المصرية - بلال
 بجوار المحكمة - سمالوط 
086771806-01001809525
- المصرية للتجارة والتوزيع
شارع عدنان المالكى امام فرن العدوى
01001809525
 - المصرية للتجارة والتوزيع
ش عمر بن الخطاب بجوار كنسية العذراء
01099927343
- المصرية للتجارة والتوزيع
امتداد ش الثورة - امام صيدلية ابن الخطاب
01001809525
- صالح عبد الشافى
ش السلام - مغاغة
01000650888 - 01099927343
- صالح عبد الشافى
ش مصطفى كامل  - العدوة
01000650888 - 01099927343
#سايبس #دهانات #الوان #ديكور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66796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BD9AF9-51C5-48DB-A72B-00B0BC8735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02/01/2018 - 03/28/2018</a:t>
            </a:r>
          </a:p>
        </p:txBody>
      </p:sp>
    </p:spTree>
    <p:extLst>
      <p:ext uri="{BB962C8B-B14F-4D97-AF65-F5344CB8AC3E}">
        <p14:creationId xmlns:p14="http://schemas.microsoft.com/office/powerpoint/2010/main" val="8944709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9E281-677A-49EB-861F-458734408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006339-8F37-4331-964B-8CE98A4597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301145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32997847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1182347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3868408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090307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16334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37354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0791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1394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48775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53571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89092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68281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505856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9884364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47591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25946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759560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933727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1278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- 2018-02-19 16:55:09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مجدي كان في رحله بأسوان... وقرر يركب مركب في النيل و يتفرج علي جمال النوبه ، و المركب ماشي شاف بيت بسيط في مكوناته لكن رائع في الوانه ، و عشان مجدي بيحب يعيش الالوان صورلنا الصوره الجميله دي. 
#سايبس #عيش_الالوان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2156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- 2018-02-18 15:25:29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مبروك إيمان عباس... الفائزه بالجائزة الأولى في مسابقه عيش الالوان
#سايبس #عيش_الالوان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1147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- 2018-02-14 13:00:16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احساس الفخامه فقط من سايبس
#سايبس #دهانات #الوان #ديكور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40468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124CF1-7A65-4F65-91BD-38B4BBE932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02/01/2018 - 03/28/2018</a:t>
            </a:r>
          </a:p>
        </p:txBody>
      </p:sp>
    </p:spTree>
    <p:extLst>
      <p:ext uri="{BB962C8B-B14F-4D97-AF65-F5344CB8AC3E}">
        <p14:creationId xmlns:p14="http://schemas.microsoft.com/office/powerpoint/2010/main" val="15360958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A0376-90B7-4B99-A00D-6A7C25DF3E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- 8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69D696-DF22-4732-A742-B59E713104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63899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58063772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9474227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681294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452817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35030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89131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50424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24751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27852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90597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73244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19864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192553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4819838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2336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38267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42314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476792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7895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- 2018-02-13 19:03:13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منتج رائع جديد من سايبس ، متوفر لدي جميع فروعنا و الموزعين المعتمدين. 
#سايبس #دهانات #الوان #ديكور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0889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- 2018-02-12 14:00:00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بنقربلك في دمياط
- السلام للدهانات
أرض بنك التسليف - أمام شركة الكهرباء
01227485595 -057/226708
#سايبس #دهانات #الوان #ديكور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5014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- 2018-02-11 11:24:05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سايبس #ابداع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41920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568512-331A-4F79-BBFF-0AF12DFCC7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02/01/2018 - 03/28/2018</a:t>
            </a:r>
          </a:p>
        </p:txBody>
      </p:sp>
    </p:spTree>
    <p:extLst>
      <p:ext uri="{BB962C8B-B14F-4D97-AF65-F5344CB8AC3E}">
        <p14:creationId xmlns:p14="http://schemas.microsoft.com/office/powerpoint/2010/main" val="10337228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6A579-B3C9-4AB7-9658-46EC5ACA7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- 9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57BEF2-1AF6-46DA-AC7C-A6B441619C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50722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8372942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9502539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2277748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064019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56804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74461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55071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12922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55376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3656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65631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78053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760449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0218787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039549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25379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594779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307833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0653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- 2018-02-08 15:35:31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إيمان نزلت تتمشي في الحسين يوم جمعه ، عينها دايما مع التفاصيل ... مع حركه الناس في السوق و مع الأضاءه و الصوت. و لكن الأهم من كل ده عينيها دايما بتعيش الالوان ، عشان كده دخلت محل العطور الصغير اللي علي الناصيه لما شافت جمال الوان العطور ، و صورتلنا الصوره الجميله دي عشان نعيش معاها الالوان.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  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سايبس #عيش_الالوان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#live_colors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6120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- 2018-02-06 15:34:22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دلوقتي تقدر تشتري منتجات سايبس بالتقسيط بالتعاون مع بي-تك بنظام الميني كاش. لمزيد من التفاصيل اتصل علي ١٩٨٥٢. 
#سايبس #دهانات #الوان #ديكور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#b_tech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3614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D99367-49E3-4EA2-ACAF-90EC944843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02/01/2018 - 03/28/2018</a:t>
            </a:r>
          </a:p>
        </p:txBody>
      </p:sp>
    </p:spTree>
    <p:extLst>
      <p:ext uri="{BB962C8B-B14F-4D97-AF65-F5344CB8AC3E}">
        <p14:creationId xmlns:p14="http://schemas.microsoft.com/office/powerpoint/2010/main" val="27019057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6AED1C-D38E-4BE1-BE53-5E5A45E84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- 10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EBB7AB-9031-4393-98E6-1DB3953EA3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224912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6233449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2683091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3523682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576647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63270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42433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25449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60927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52764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30315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82085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95611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390485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9292429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37452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4107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977542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713030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2727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- 2018-02-06 08:51:06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58991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EA289C-E638-4E14-84EE-EF45925DAA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02/01/2018 - 03/28/2018</a:t>
            </a:r>
          </a:p>
        </p:txBody>
      </p:sp>
    </p:spTree>
    <p:extLst>
      <p:ext uri="{BB962C8B-B14F-4D97-AF65-F5344CB8AC3E}">
        <p14:creationId xmlns:p14="http://schemas.microsoft.com/office/powerpoint/2010/main" val="30365708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BE8BB-2BC2-43E0-B905-8844B7CF9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EF704D-14AC-4706-906C-BF01E4FA60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64669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9410690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1447812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7694348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291013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26829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918022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92294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84762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30455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33606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0389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05769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76150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5371823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832567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90602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968653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901743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1764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- 2018-02-05 18:58:20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بنقربلك في البحيره
- ازدهار
ش الشحيمى متفرع من ش عبد السلام الشاذلى - دمنهور
0453362803 - 0453367710
- ازدهار
ش عبد الواحد فهمي - حوش عيسى
0452705519
- ازدهار
ش السوق القديم - ابو المطامير
0452411795
- المهندس احمد بعجر
ش الرزق تقاطع السيدة عائشة - كفر الدوار
0452220002
- عبده جوهر 
شارع مسجد السكري خلف عمر أفندي- المحمودية
0452501780 - 01228360508
- ابو الخير
شارع بورسعيد خلف محطة الكهرباء - ايتاى البارود
01006076239 - 01140776990
- الخليلى 
ش صلاح الدين - كوم حمادة
0453683618
- الديب
اول طريق الوفائية عمارة الحاج عدس الديب  الطود
01000362505 - 01064636827
- نور
ش محمد عامر جاب الله - بجوار البنك الاهلى  - ابو حمص
01272621109 - 01091193985
- زيدان
عقار 8 - بجوار مسجد امن الدولة  - امام هيئة التعمير و الكهرباء -   النوبارية
01003857738 - 01026364414
- اولاد ربيع 
ش السجل المدنى - شبراخيت
01127251300
- اولاد العباسى
ش نقطة الشرطة - الامام مالك - وادى النطرون
01100271433 - 01099752323
- الملكة و الامير 1
ش المنشية بجوار مدرسة الكوم الاخضر الاعدادية بنين -   الكوم الاخضر
0122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01568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92FA0E-2BDC-4F75-95AA-F2A40AF9AF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02/01/2018 - 03/28/2018</a:t>
            </a:r>
          </a:p>
        </p:txBody>
      </p:sp>
    </p:spTree>
    <p:extLst>
      <p:ext uri="{BB962C8B-B14F-4D97-AF65-F5344CB8AC3E}">
        <p14:creationId xmlns:p14="http://schemas.microsoft.com/office/powerpoint/2010/main" val="4258583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24F0E5-00BD-43C8-B363-912158D2B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BAFCE4-CE7E-4494-89E7-5370600CA8D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825296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63463C-24D5-4756-9986-78C9751CED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2F947E-9BBC-42E8-8BA2-E793EAA75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95721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0F6DD3-E51E-4B19-819D-8098C9222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6821EB4-8B2C-4120-AFD3-A8213256AC9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730850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904E10-7990-49A8-AF41-F695ACF946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4B22A8-1648-4A43-AEB8-1F3953881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4326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EE3C5E-A3A8-45FC-ABC1-A327A82C7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868318C-4BFC-4900-B318-F4AA3E558CA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10100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A84B37-B6D9-4CA8-B438-8C3377B697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99E182-BEDD-4F98-A5D3-938722493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24340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10585-BA0E-40DB-A77D-DBE4572F7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FAB5975-D4E3-4490-9FA4-7F45CB8E87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868596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8FE9EE-5E12-4967-96F4-B074E81700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53BC70-D529-4775-8E10-84D8A1572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64699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46EFD-EAEA-4BAF-A325-34FFE5467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Comments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A6B7581-9306-4B84-A0C8-EEFA40E3DFA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459287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DD4E5E-836B-48FC-B92A-6F5C07ABDE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F44095-FD43-425F-BA77-3756263C8F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55528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65C42-F0D4-46F9-B3AF-103C3DA18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Shares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BACDE28-AD7D-4564-80DB-33E865B4AD3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292901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7FFD54-430B-44AD-9084-13F1882091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88E605-9F54-4E8F-9105-4951971F4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96759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292B25-6A0D-41B0-B06E-93953833B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Reactions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84280AD-6062-4222-9640-3161838CF1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724693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7D7746-A66D-414A-8683-11D0073D3F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796DC3-4AF2-41CF-A65E-31EE86B90A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48841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C226A-5CE2-49DB-B562-3C83A5DC9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31C9D5-7979-4F2F-9867-5E21D45BDE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992743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7456553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37411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00724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51766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07342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7393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14507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2469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00045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4135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55562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42882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50828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31056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59700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18396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21603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93384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55350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66984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6294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7562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80834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07404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39299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82188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0233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67790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6436F8-9A59-4063-B7C5-983DCCA325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02/01/2018 - 03/28/2018</a:t>
            </a:r>
          </a:p>
        </p:txBody>
      </p:sp>
    </p:spTree>
    <p:extLst>
      <p:ext uri="{BB962C8B-B14F-4D97-AF65-F5344CB8AC3E}">
        <p14:creationId xmlns:p14="http://schemas.microsoft.com/office/powerpoint/2010/main" val="1428883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E8E31-EA87-41EA-8A48-E5AA51F99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2ADC57-28ED-4BDB-938C-DB5E3BD65A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1021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6015873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97443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60620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65313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38198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54808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34177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16328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23770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94490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32608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77479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49207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15015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9132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3648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61589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68028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7517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79360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3611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38773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49826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17260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63347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41817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58737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9261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- 2018-03-12 11:19:40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بنقربلك في شمال القاهره
- عبد الحى
اسفل كوبرى حلمية الزيتون  - حلمية الزيتون - الزيتون
01002972172 -01001716593
- الحاجة
ش على باشا - من ش سليم الاول  - ارض النعام - الزيتون
01025042666 - 01003340001
- كوكو
15ش  جامع الهواري متفرع من ش الخليج مدينة الهنا -الاميرية
26011195-24545436
- البدر
عمارات رئاسة الجمهورية عمارة  أ  - برج الرحمن - حدائق القبه 01001520773-22595834
- عمرو ياسر
32 ش ترعة الجبل -  بجوار الكنيسة  -  دير الملاك - حدائق القبة
01222135137-24439043
- التونسي
96 ش ابن سندر - سراي القبة
22572630-22577482
- ابو حاتم
103 شارع الترعة البولاقية بجوار دار مناسبات رضا وهدان - شبرا
22246654
- عبد القادر الشريف
51 ش عبد الحميد الديب - الخلفاوي  - شبرا
01004616275-22073793
#سايبس #دهانات #الوان #ديكور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6.4846%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31401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26696E-FF2D-4564-B336-FA56610F2D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02/01/2018 - 03/28/2018</a:t>
            </a:r>
          </a:p>
        </p:txBody>
      </p:sp>
    </p:spTree>
    <p:extLst>
      <p:ext uri="{BB962C8B-B14F-4D97-AF65-F5344CB8AC3E}">
        <p14:creationId xmlns:p14="http://schemas.microsoft.com/office/powerpoint/2010/main" val="17346297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D9FC1-0B68-48E3-A0A4-783BE9D3B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7276D8-1534-4A7A-A03C-EE8CF13523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89409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7219540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88513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81888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52239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81449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23790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48337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34329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82506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39244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4925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8191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27179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99075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88125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63704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13026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8743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96860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78912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9680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90886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12796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67725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90240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50453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27749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9354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- 2018-03-08 14:43:14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شحاته حليم موزع شركه سايبس في أسوان و مورد الدهانات الرئيسي للمدرسه الزخرفيه  بأسوان ، حيث يقوم مدرسي و طلاب المدرسه بتفيذ و دهان أكثر من 1000 مكتب مدرسي  لتوزيعهم علي مدارس أسوان تحت أشراف وزاره التربيه و التعليم.
#سايبس #بنقربلك #دهانات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10.5100%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78156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2986CC-C9EB-4428-BBBE-420158BB19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02/01/2018 - 03/28/2018</a:t>
            </a:r>
          </a:p>
        </p:txBody>
      </p:sp>
    </p:spTree>
    <p:extLst>
      <p:ext uri="{BB962C8B-B14F-4D97-AF65-F5344CB8AC3E}">
        <p14:creationId xmlns:p14="http://schemas.microsoft.com/office/powerpoint/2010/main" val="8177791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B6B904-D95E-4AE2-B0C2-629F60247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CAC264-F404-4484-9927-C2D5DE6EE8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96007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1532372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70791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64376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30617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84408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02335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31440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99203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20271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34395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40886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44746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49994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65772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03380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81332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98796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85964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8944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75281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86078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86644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67312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30354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41453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5033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27711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8847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- 2018-03-07 12:23:04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بنقربلك  في الجيزه
- البرنس - البحر الاعظم  2،1 ابراج المانسترلى ش البحر الأعظم
 01225555108  - 335729300
- البرنس - التعاون 216 ش فيصل - التعاون
01225555108 - 37420002
- البرنس - السودان  153 ش السودان امام السلام شوبنج سنتر المهندسين
01225555108 - 37499698
البرنس - المريوطية  14 ش المريوطية - بجوار ابراج السعودية
01225555108 - 33828888
- البرنس - فيصل  58 ش العشرين - فيصل
01225555108- 37420002
- البرنس  - الحوامدية  8ش جمال عبد الناصر - امام التامينات الاجتماعية  - الحوامدية
01225555108 - 38124866
- البرنس  - كولدير  80ش كولدير  - جزيرة الدهب
01225555106 - 35690920
- البرنس-العمرانية 18ش الثلاثيني-بجوار ابراج الاوقاف
35644949 - 01225555108
- البرنس- جدائق الاهرام  62 مدخل احمس  - بوابة حورس - ش الضغط العالى - بجوار النادى
01225555108
- الحرمين بجوار سنترال اطفيح  - اطفيح
01112825620 - 01152135141
- الاندلس - الصف ش الجيش - بجوار نادى المعلمين - الصف
01220284017 - 01227965602
- الاندلس - الاخصاص الطريق السريع - الاخصاص
01288615971 - 01229436036
- ال منعم طريق مصر اسيوط الزراعى - امام الاسعاف المرازيق
محمد سامح ش المجمع الاسلامى   - البدرشين
01143179178 - 01221149645
- نعمان   ابو رجوان - بجوار قصر احمد عبد العزيز - البدرشين
01115890450
- البيت الحديث للتلوين والديكور  ش الجيش بجوار بنك مصر  - العياط
ابو طالب ش جمال عبد الناصر بجوار الطريق الدائرى - بولاق الدكرور
01005463413
- الرويعي  35 ش عبد المنعم رياض - وراق الحضر - الوراق
01002973670 - 012739827630
- الصعيدى - الوارق  ش الجيش - بجوار صيدليه سمير عثمان - الوراق
01224630013
- القناوى  ش ترعة المنصورية  - بجوار مطعم عبلة  - كرداسة
01008153636
- ال زياد  ش القومية العربية  امبابة
01142046469 - 01224166680
- بدر - امبابة  67 ش زكى مطر - امبابة
01220284017 - 01227965602
- الأشراف  10ش ترعه بشتيل – خلف جامع فلفل – بشتيل
01002775596
#سايبس #دهانات #الوان #ديكور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8.7946%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91217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A2603D-8B36-457B-B4BD-2743408682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02/01/2018 - 03/28/2018</a:t>
            </a:r>
          </a:p>
        </p:txBody>
      </p:sp>
    </p:spTree>
    <p:extLst>
      <p:ext uri="{BB962C8B-B14F-4D97-AF65-F5344CB8AC3E}">
        <p14:creationId xmlns:p14="http://schemas.microsoft.com/office/powerpoint/2010/main" val="2423030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560AE-5AD0-4E6E-BF29-8974CF6AF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9C65C8-E131-4CFF-8A00-EAE30D17BC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52357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9129901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20732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77141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50141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05799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75434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79318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67469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45596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13832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33308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96482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8475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30552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79398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42209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79430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7510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2360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65283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33505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95785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43956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95537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5206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87838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31655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2853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- 2018-03-04 08:47:05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بنقربلك في 6 أكتوبر
- المصرية
مول بالم ستريب - بجوار جامعة مصر
19852
- حسام الغمرى
239 الحي الثالث طريق المحور- بجوار سوق حبيبة
01151500444-01288038998
- القدس
الحى الاول - ش السنترال
01110033733
- الحسينى
محور الكفراوى
01283499372 - 01113670094
- عباد الرحمن
عمارة 31 - الحى العاشر  - امام حى البشاير
01221521490 - 01115662111
- التقوى
29أ مساكن الشمس - الحى 12 - المجاورة 4 - محور البشاير
01009500392
- العمرانى
سنتر بدر الدين - الحى 16 - محل رقم - الشيخ زايد
01120257775 - 01026458777
- جدة
سنتر اللؤلؤة - الحى الاول - المجاورة الثانية - الشيخ زايد
01008716333 
#سايبس #دهانات #الوان #ديكور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5.4687%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43395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A89EF7-F624-48F9-A2D6-F530AEEEF3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02/01/2018 - 03/28/2018</a:t>
            </a:r>
          </a:p>
        </p:txBody>
      </p:sp>
    </p:spTree>
    <p:extLst>
      <p:ext uri="{BB962C8B-B14F-4D97-AF65-F5344CB8AC3E}">
        <p14:creationId xmlns:p14="http://schemas.microsoft.com/office/powerpoint/2010/main" val="23321753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017AD5-75B7-45DE-9B12-2787BA201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78B6DD-3925-4A7C-9640-780B43F870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13131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9310096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72122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27983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74111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96917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52402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06267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83389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60467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95471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08972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92699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7167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23014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89854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15394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34405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43008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61402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54075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63762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32693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17354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09923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09208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78752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10617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9805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- 2018-03-02 14:31:44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4.1876%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5166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AD4EB7-065C-4B28-AAF8-386F10A987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02/01/2018 - 03/28/2018</a:t>
            </a:r>
          </a:p>
        </p:txBody>
      </p:sp>
    </p:spTree>
    <p:extLst>
      <p:ext uri="{BB962C8B-B14F-4D97-AF65-F5344CB8AC3E}">
        <p14:creationId xmlns:p14="http://schemas.microsoft.com/office/powerpoint/2010/main" val="15648787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532D79-C5D2-4CD4-83C2-81A4F5EE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41B412-CB6A-4FBF-87D8-B7AF46AC0F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1923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7751389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1910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11828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17191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53081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74350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79114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36508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00794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7175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93498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41917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03631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05605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11074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63248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07701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70414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93987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69561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9840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45907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93315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50010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19023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747972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76391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485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- 2018-02-28 14:58:20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الهام كانت طلعه من محطه مترو السيده زينب بعد يوم شغل طويل ، و هي ماشيه شافت محل معلق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Dream catchers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بالوانها الزاهية ، الهام قررت تنسي تعب الشغل و تعيش الالوان... طلعت الموبايل و صورتلنا الصوره الجميله دي.
الهام فازت معانا في مسابقه #عيش_الالوان
مبروك :) 
#سايبس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9.2374%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74754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5E47AB-05F4-40DF-9E44-CBCFD6A4C1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02/01/2018 - 03/28/2018</a:t>
            </a:r>
          </a:p>
        </p:txBody>
      </p:sp>
    </p:spTree>
    <p:extLst>
      <p:ext uri="{BB962C8B-B14F-4D97-AF65-F5344CB8AC3E}">
        <p14:creationId xmlns:p14="http://schemas.microsoft.com/office/powerpoint/2010/main" val="8887302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C19CD-E35D-488B-90D9-E54EA997A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- 8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ADB514-7BC5-4697-92B7-44A5881CDD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66198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0886396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29349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60399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24019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25800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37841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71688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30206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35366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46832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32525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35111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0135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94664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73520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0166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835326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33528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60192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80976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27978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1635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73090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33415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98313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52259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32091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9544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- 2018-02-27 10:58:25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مبروك مجدي احمد الفائز بجائزه مسابقه #عيش_الالوان
#سايبس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8.0472%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29680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01D229-943E-41FF-97FC-62C0C094FA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02/01/2018 - 03/28/2018</a:t>
            </a:r>
          </a:p>
        </p:txBody>
      </p:sp>
    </p:spTree>
    <p:extLst>
      <p:ext uri="{BB962C8B-B14F-4D97-AF65-F5344CB8AC3E}">
        <p14:creationId xmlns:p14="http://schemas.microsoft.com/office/powerpoint/2010/main" val="41641386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DEE90-BFF8-4AE9-8D40-816727F83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- 9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CB2C75-504C-4A4E-84A2-9D45407363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179297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5364021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61800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30758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71251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43094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23936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56163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0459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18076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29434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04690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38637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45078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41806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0305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87610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02866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76190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88362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18378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99235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45532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24601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82163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74125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54100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11352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4743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- 2018-02-24 18:41:02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بنقربلك في المنيا
- سوتير
ش جمال الدين برعى - سور النادي الرياضي - ملوي
0862647073-01143656641
- المصرية - بلال
 بجوار المحكمة - سمالوط 
086771806-01001809525
- المصرية للتجارة والتوزيع
شارع عدنان المالكى امام فرن العدوى
01001809525
 - المصرية للتجارة والتوزيع
ش عمر بن الخطاب بجوار كنسية العذراء
01099927343
- المصرية للتجارة والتوزيع
امتداد ش الثورة - امام صيدلية ابن الخطاب
01001809525
- صالح عبد الشافى
ش السلام - مغاغة
01000650888 - 01099927343
- صالح عبد الشافى
ش مصطفى كامل  - العدوة
01000650888 - 01099927343
#سايبس #دهانات #الوان #ديكور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5.7121%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41640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751FA0-D2A1-42EE-B101-7789AA62CC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02/01/2018 - 03/28/2018</a:t>
            </a:r>
          </a:p>
        </p:txBody>
      </p:sp>
    </p:spTree>
    <p:extLst>
      <p:ext uri="{BB962C8B-B14F-4D97-AF65-F5344CB8AC3E}">
        <p14:creationId xmlns:p14="http://schemas.microsoft.com/office/powerpoint/2010/main" val="5632621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D7E5D-7D14-44EA-816C-50F3D4114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- 10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B73D82-8FF1-4A08-A9D4-E7456EF616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34676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8756260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65849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12824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15669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21350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94526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7384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76373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21166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00983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98102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91145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62682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1492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80130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07093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71912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41920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62342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44711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67061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39695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87672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70059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13477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07253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85529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6519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- 2018-02-19 16:55:09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مجدي كان في رحله بأسوان... وقرر يركب مركب في النيل و يتفرج علي جمال النوبه ، و المركب ماشي شاف بيت بسيط في مكوناته لكن رائع في الوانه ، و عشان مجدي بيحب يعيش الالوان صورلنا الصوره الجميله دي. 
#سايبس #عيش_الالوان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8.6288%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64394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3D97E1-9138-4424-A128-73FF6F7B7F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02/01/2018 - 03/28/2018</a:t>
            </a:r>
          </a:p>
        </p:txBody>
      </p:sp>
    </p:spTree>
    <p:extLst>
      <p:ext uri="{BB962C8B-B14F-4D97-AF65-F5344CB8AC3E}">
        <p14:creationId xmlns:p14="http://schemas.microsoft.com/office/powerpoint/2010/main" val="5663307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2A336-6D6D-4F07-A98D-7561A027F4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- 11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8B6807-3985-4E54-83A3-3F38473463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583899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9597821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00435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67036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30725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85604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98321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21126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59922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05712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58661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10392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98153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13587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65309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15528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98360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25796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17766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58154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57086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25364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97646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32234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52125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35043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45554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60125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4072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- 2018-02-18 15:25:29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مبروك إيمان عباس... الفائزه بالجائزة الأولى في مسابقه عيش الالوان
#سايبس #عيش_الالوان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15.4813%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7501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AC52D4-B9E6-4BCC-BE77-FACAAC9262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02/01/2018 - 03/28/2018</a:t>
            </a:r>
          </a:p>
        </p:txBody>
      </p:sp>
    </p:spTree>
    <p:extLst>
      <p:ext uri="{BB962C8B-B14F-4D97-AF65-F5344CB8AC3E}">
        <p14:creationId xmlns:p14="http://schemas.microsoft.com/office/powerpoint/2010/main" val="302804634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277AF-B09F-4425-A80E-D363C5A49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- 12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94863F-6904-4315-9A23-12466A640D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12326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42354426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20268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43101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01266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19939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63094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8308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47482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72652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97174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35382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57565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91510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6061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90001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49035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43717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87282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79981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2417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00900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89139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19517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38169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38111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1558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9690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1352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- 2018-02-14 13:00:16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احساس الفخامه فقط من سايبس
#سايبس #دهانات #الوان #ديكور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4.3906%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85400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AFD6AD-494C-4F6A-B2CC-B15E79774C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02/01/2018 - 03/28/2018</a:t>
            </a:r>
          </a:p>
        </p:txBody>
      </p:sp>
    </p:spTree>
    <p:extLst>
      <p:ext uri="{BB962C8B-B14F-4D97-AF65-F5344CB8AC3E}">
        <p14:creationId xmlns:p14="http://schemas.microsoft.com/office/powerpoint/2010/main" val="53530979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30ACA9-2E89-4E26-BAAB-36856A1F8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- 13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332CA7-CD73-494A-B4EA-C28BA0F980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092991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4517688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63402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16482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17468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23724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28882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42600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1212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9148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48069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56217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51631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94134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27296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92638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24899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9566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5964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54757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13117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90153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00880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0649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25940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6278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89936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53127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7823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- 2018-02-13 19:03:13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منتج رائع جديد من سايبس ، متوفر لدي جميع فروعنا و الموزعين المعتمدين. 
#سايبس #دهانات #الوان #ديكور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6.2953%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93132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9C7FBD-BA53-4832-81C7-17A37758FD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02/01/2018 - 03/28/2018</a:t>
            </a:r>
          </a:p>
        </p:txBody>
      </p:sp>
    </p:spTree>
    <p:extLst>
      <p:ext uri="{BB962C8B-B14F-4D97-AF65-F5344CB8AC3E}">
        <p14:creationId xmlns:p14="http://schemas.microsoft.com/office/powerpoint/2010/main" val="299688687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EC795-6D99-4B55-962A-7B7246155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- 14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C69D9A-25DF-47DB-8D9F-78A1D1DCBC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2727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437544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43385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13824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76896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69586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9876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14760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0231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6126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60439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91427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13428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1466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78189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58619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95680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35475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09871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52856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30655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55204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185223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23867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58570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66741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73687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09325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7137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- 2018-02-12 14:00:00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بنقربلك في دمياط
- السلام للدهانات
أرض بنك التسليف - أمام شركة الكهرباء
01227485595 -057/226708
#سايبس #دهانات #الوان #ديكور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2.6769%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64085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4A3F9F-ECD8-4D69-A8D8-2A55F1E0DF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02/01/2018 - 03/28/2018</a:t>
            </a:r>
          </a:p>
        </p:txBody>
      </p:sp>
    </p:spTree>
    <p:extLst>
      <p:ext uri="{BB962C8B-B14F-4D97-AF65-F5344CB8AC3E}">
        <p14:creationId xmlns:p14="http://schemas.microsoft.com/office/powerpoint/2010/main" val="152565813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1134F-8529-4378-A280-B51A9C68A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- 15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439D54-D8C9-47C0-8D27-EC2E826EE6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96698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6414480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68948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95154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48516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77096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60844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43159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57137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1388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22767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5309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3456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78670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776736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29119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3189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59992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4695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02458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12964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80938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2219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47322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62275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72603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34660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13867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7573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- 2018-02-11 11:24:05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سايبس #ابداع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6.0284%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75030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3CC32C-C4CF-45DB-9041-AB88A130F9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02/01/2018 - 03/28/2018</a:t>
            </a:r>
          </a:p>
        </p:txBody>
      </p:sp>
    </p:spTree>
    <p:extLst>
      <p:ext uri="{BB962C8B-B14F-4D97-AF65-F5344CB8AC3E}">
        <p14:creationId xmlns:p14="http://schemas.microsoft.com/office/powerpoint/2010/main" val="110521151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42B2C-F145-4369-A748-60451D8D7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- 16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05B524-E85C-4050-8FA8-E2B866D2BA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40126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8978174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05255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73867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60024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95048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75226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3113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25578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35542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1462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33493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5744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79625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80471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78470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31672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65884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51679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95916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19653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73295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29385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53797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60867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69579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00622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92717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9735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- 2018-02-08 15:35:31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إيمان نزلت تتمشي في الحسين يوم جمعه ، عينها دايما مع التفاصيل ... مع حركه الناس في السوق و مع الأضاءه و الصوت. و لكن الأهم من كل ده عينيها دايما بتعيش الالوان ، عشان كده دخلت محل العطور الصغير اللي علي الناصيه لما شافت جمال الوان العطور ، و صورتلنا الصوره الجميله دي عشان نعيش معاها الالوان.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  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سايبس #عيش_الالوان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#live_colors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12.6954%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7282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AF843A-9DF3-4AB6-B709-8F15B22CFD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02/01/2018 - 03/28/2018</a:t>
            </a:r>
          </a:p>
        </p:txBody>
      </p:sp>
    </p:spTree>
    <p:extLst>
      <p:ext uri="{BB962C8B-B14F-4D97-AF65-F5344CB8AC3E}">
        <p14:creationId xmlns:p14="http://schemas.microsoft.com/office/powerpoint/2010/main" val="203924676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7CB68-C823-423F-85E2-C6C4671C9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- 17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57FD53-56F1-4C63-B0D5-D6AFE0DDC7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59570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7441718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03780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59019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32748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76164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04672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34875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03036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51344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54631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74118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66492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85334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68417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29957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08004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0741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682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70956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04950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44071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76492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44895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350249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29202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37542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3891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9998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- 2018-02-06 15:34:22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دلوقتي تقدر تشتري منتجات سايبس بالتقسيط بالتعاون مع بي-تك بنظام الميني كاش. لمزيد من التفاصيل اتصل علي ١٩٨٥٢. 
#سايبس #دهانات #الوان #ديكور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#b_tech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4.2671%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89623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3A347A-58FF-4AA6-A3EF-E01925C6DC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02/01/2018 - 03/28/2018</a:t>
            </a:r>
          </a:p>
        </p:txBody>
      </p:sp>
    </p:spTree>
    <p:extLst>
      <p:ext uri="{BB962C8B-B14F-4D97-AF65-F5344CB8AC3E}">
        <p14:creationId xmlns:p14="http://schemas.microsoft.com/office/powerpoint/2010/main" val="311436700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81AC8-254A-4ED6-85D9-FE3E6E8666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- 18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869C1C-ED79-453C-B0E7-FE7E962AA0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92572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5535385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99728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59002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84518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22793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76526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17575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13178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07687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71906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55914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43623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58256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85931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1538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28969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399265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36900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0191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58159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71320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92614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10990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03790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99557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80362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11716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868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- 2018-02-06 08:51:06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5.0551%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8053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35F8ED-F301-40DA-A690-B0D285883F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02/01/2018 - 03/28/2018</a:t>
            </a:r>
          </a:p>
        </p:txBody>
      </p:sp>
    </p:spTree>
    <p:extLst>
      <p:ext uri="{BB962C8B-B14F-4D97-AF65-F5344CB8AC3E}">
        <p14:creationId xmlns:p14="http://schemas.microsoft.com/office/powerpoint/2010/main" val="43788939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14E73-973C-4414-973C-B66983E6B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- 19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04BBE4-F089-4198-A3C1-C9393B496D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93416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9330832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20880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23317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80165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89880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54514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67537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67280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42928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83012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74563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75169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61225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68025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47073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81737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30035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74041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90883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27423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84043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54786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64454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82277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30813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46811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21001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152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- 2018-02-05 18:58:20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بنقربلك في البحيره
- ازدهار
ش الشحيمى متفرع من ش عبد السلام الشاذلى - دمنهور
0453362803 - 0453367710
- ازدهار
ش عبد الواحد فهمي - حوش عيسى
0452705519
- ازدهار
ش السوق القديم - ابو المطامير
0452411795
- المهندس احمد بعجر
ش الرزق تقاطع السيدة عائشة - كفر الدوار
0452220002
- عبده جوهر 
شارع مسجد السكري خلف عمر أفندي- المحمودية
0452501780 - 01228360508
- ابو الخير
شارع بورسعيد خلف محطة الكهرباء - ايتاى البارود
01006076239 - 01140776990
- الخليلى 
ش صلاح الدين - كوم حمادة
0453683618
- الديب
اول طريق الوفائية عمارة الحاج عدس الديب  الطود
01000362505 - 01064636827
- نور
ش محمد عامر جاب الله - بجوار البنك الاهلى  - ابو حمص
01272621109 - 01091193985
- زيدان
عقار 8 - بجوار مسجد امن الدولة  - امام هيئة التعمير و الكهرباء -   النوبارية
01003857738 - 01026364414
- اولاد ربيع 
ش السجل المدنى - شبراخيت
01127251300
- اولاد العباسى
ش نقطة الشرطة - الامام مالك - وادى النطرون
01100271433 - 01099752323
- الملكة و الامير 1
ش المنشية بجوار مدرسة الكوم الاخضر الاعدادية بنين -   الكوم الاخضر
01229134510 - 01211299855
- الملكة و الامير 2
ش  المجلس المحلى  - العشرة الاف - ابو المطامير
0103563666 - 01211299855
- كلاسيك 
ش المعالى من ش جمال عبد الناصر - ادكو 
01229719333
- النشار
ش الجلاء خلف الموقف القديم - الدلنجات
0453600429
- سيفن كلرز 
ش عبد السلام عارف - رشيد
0129719333
#سايبس #دهانات #الوان #ديكور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4.6512%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18486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478C76-F0EF-40B4-9208-B1D48A76A7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02/01/2018 - 03/28/2018</a:t>
            </a:r>
          </a:p>
        </p:txBody>
      </p:sp>
    </p:spTree>
    <p:extLst>
      <p:ext uri="{BB962C8B-B14F-4D97-AF65-F5344CB8AC3E}">
        <p14:creationId xmlns:p14="http://schemas.microsoft.com/office/powerpoint/2010/main" val="304531221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83546-90CB-4BE2-B4D4-660D50D92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468751D-CE96-4984-A353-EF32F9B70EA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509395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953969-CF76-4F3C-90C5-BDF60EB01D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D2AB0C-61B0-45C1-8DAB-1AD354461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37824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2651</Words>
  <Application>Microsoft Office PowerPoint</Application>
  <PresentationFormat>On-screen Show (4:3)</PresentationFormat>
  <Paragraphs>1600</Paragraphs>
  <Slides>43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6" baseType="lpstr">
      <vt:lpstr>Calibri</vt:lpstr>
      <vt:lpstr>Arial</vt:lpstr>
      <vt:lpstr>quintly_template</vt:lpstr>
      <vt:lpstr>own</vt:lpstr>
      <vt:lpstr>Facebook Interaction Rate By Post Type</vt:lpstr>
      <vt:lpstr>Facebook Interaction Rate</vt:lpstr>
      <vt:lpstr>Facebook Interactions Distribution</vt:lpstr>
      <vt:lpstr>Facebook Reach</vt:lpstr>
      <vt:lpstr>Facebook Own Posts Table - 1 of 11</vt:lpstr>
      <vt:lpstr>Facebook Own Posts Table - 2 of 11</vt:lpstr>
      <vt:lpstr>Facebook Own Posts Table - 3 of 11</vt:lpstr>
      <vt:lpstr>Facebook Own Posts Table - 4 of 11</vt:lpstr>
      <vt:lpstr>Facebook Own Posts Table - 5 of 11</vt:lpstr>
      <vt:lpstr>Facebook Own Posts Table - 6 of 11</vt:lpstr>
      <vt:lpstr>Facebook Own Posts Table - 7 of 11</vt:lpstr>
      <vt:lpstr>Facebook Own Posts Table - 8 of 11</vt:lpstr>
      <vt:lpstr>Facebook Own Posts Table - 9 of 11</vt:lpstr>
      <vt:lpstr>Facebook Own Posts Table - 10 of 11</vt:lpstr>
      <vt:lpstr>Facebook Own Posts Table - 11 of 11</vt:lpstr>
      <vt:lpstr>Facebook Interaction Rate By Weekday</vt:lpstr>
      <vt:lpstr>Facebook Average Interactions Per Post</vt:lpstr>
      <vt:lpstr>Facebook Engagement Rate By Post Type</vt:lpstr>
      <vt:lpstr>Facebook Interaction Rate By Hour</vt:lpstr>
      <vt:lpstr>Facebook Average Comments Per Post</vt:lpstr>
      <vt:lpstr>Facebook Average Shares Per Post</vt:lpstr>
      <vt:lpstr>Facebook Average Reactions Per Post</vt:lpstr>
      <vt:lpstr>Facebook Own Posts Table - 1 of 19</vt:lpstr>
      <vt:lpstr>Facebook Own Posts Table - 2 of 19</vt:lpstr>
      <vt:lpstr>Facebook Own Posts Table - 3 of 19</vt:lpstr>
      <vt:lpstr>Facebook Own Posts Table - 4 of 19</vt:lpstr>
      <vt:lpstr>Facebook Own Posts Table - 5 of 19</vt:lpstr>
      <vt:lpstr>Facebook Own Posts Table - 6 of 19</vt:lpstr>
      <vt:lpstr>Facebook Own Posts Table - 7 of 19</vt:lpstr>
      <vt:lpstr>Facebook Own Posts Table - 8 of 19</vt:lpstr>
      <vt:lpstr>Facebook Own Posts Table - 9 of 19</vt:lpstr>
      <vt:lpstr>Facebook Own Posts Table - 10 of 19</vt:lpstr>
      <vt:lpstr>Facebook Own Posts Table - 11 of 19</vt:lpstr>
      <vt:lpstr>Facebook Own Posts Table - 12 of 19</vt:lpstr>
      <vt:lpstr>Facebook Own Posts Table - 13 of 19</vt:lpstr>
      <vt:lpstr>Facebook Own Posts Table - 14 of 19</vt:lpstr>
      <vt:lpstr>Facebook Own Posts Table - 15 of 19</vt:lpstr>
      <vt:lpstr>Facebook Own Posts Table - 16 of 19</vt:lpstr>
      <vt:lpstr>Facebook Own Posts Table - 17 of 19</vt:lpstr>
      <vt:lpstr>Facebook Own Posts Table - 18 of 19</vt:lpstr>
      <vt:lpstr>Facebook Own Posts Table - 19 of 19</vt:lpstr>
      <vt:lpstr>Facebook Engaged Users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</dc:title>
  <dc:creator>Administrator</dc:creator>
  <cp:lastModifiedBy>Administrator</cp:lastModifiedBy>
  <cp:revision>1</cp:revision>
  <dcterms:created xsi:type="dcterms:W3CDTF">2018-03-13T08:48:57Z</dcterms:created>
  <dcterms:modified xsi:type="dcterms:W3CDTF">2018-03-13T08:51:12Z</dcterms:modified>
</cp:coreProperties>
</file>