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96949</c:v>
                </c:pt>
                <c:pt idx="1">
                  <c:v>97027</c:v>
                </c:pt>
                <c:pt idx="2">
                  <c:v>97070</c:v>
                </c:pt>
                <c:pt idx="3">
                  <c:v>97104</c:v>
                </c:pt>
                <c:pt idx="4">
                  <c:v>97129</c:v>
                </c:pt>
                <c:pt idx="5">
                  <c:v>97150</c:v>
                </c:pt>
                <c:pt idx="6">
                  <c:v>97203</c:v>
                </c:pt>
                <c:pt idx="7">
                  <c:v>97282</c:v>
                </c:pt>
                <c:pt idx="8">
                  <c:v>97394</c:v>
                </c:pt>
                <c:pt idx="9">
                  <c:v>97492</c:v>
                </c:pt>
                <c:pt idx="10">
                  <c:v>97595</c:v>
                </c:pt>
                <c:pt idx="11">
                  <c:v>97703</c:v>
                </c:pt>
                <c:pt idx="12">
                  <c:v>97787</c:v>
                </c:pt>
                <c:pt idx="13">
                  <c:v>97846</c:v>
                </c:pt>
                <c:pt idx="14">
                  <c:v>97898</c:v>
                </c:pt>
                <c:pt idx="15">
                  <c:v>97949</c:v>
                </c:pt>
                <c:pt idx="16">
                  <c:v>98006</c:v>
                </c:pt>
                <c:pt idx="17">
                  <c:v>98068</c:v>
                </c:pt>
                <c:pt idx="18">
                  <c:v>98143</c:v>
                </c:pt>
                <c:pt idx="19">
                  <c:v>98212</c:v>
                </c:pt>
                <c:pt idx="20">
                  <c:v>98255</c:v>
                </c:pt>
                <c:pt idx="21">
                  <c:v>98297</c:v>
                </c:pt>
                <c:pt idx="22">
                  <c:v>98360</c:v>
                </c:pt>
                <c:pt idx="23">
                  <c:v>98423</c:v>
                </c:pt>
                <c:pt idx="24">
                  <c:v>98499</c:v>
                </c:pt>
                <c:pt idx="25">
                  <c:v>98565</c:v>
                </c:pt>
                <c:pt idx="26">
                  <c:v>98636</c:v>
                </c:pt>
                <c:pt idx="27">
                  <c:v>98690</c:v>
                </c:pt>
                <c:pt idx="28">
                  <c:v>98722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A-4E32-9A2E-344CD33F1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15448"/>
        <c:axId val="355714464"/>
      </c:lineChart>
      <c:dateAx>
        <c:axId val="35571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14464"/>
        <c:crosses val="autoZero"/>
        <c:auto val="1"/>
        <c:lblOffset val="100"/>
        <c:baseTimeUnit val="days"/>
      </c:dateAx>
      <c:valAx>
        <c:axId val="35571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1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7.3288053015131999E-2</c:v>
                </c:pt>
                <c:pt idx="1">
                  <c:v>8.0454672044063993E-2</c:v>
                </c:pt>
                <c:pt idx="2">
                  <c:v>4.4317561091242998E-2</c:v>
                </c:pt>
                <c:pt idx="3">
                  <c:v>3.5026269702276999E-2</c:v>
                </c:pt>
                <c:pt idx="4">
                  <c:v>2.5745592354589002E-2</c:v>
                </c:pt>
                <c:pt idx="5">
                  <c:v>2.1620731192538E-2</c:v>
                </c:pt>
                <c:pt idx="6">
                  <c:v>5.4554812146165997E-2</c:v>
                </c:pt>
                <c:pt idx="7">
                  <c:v>8.1273211732148007E-2</c:v>
                </c:pt>
                <c:pt idx="8">
                  <c:v>0.11512921198166</c:v>
                </c:pt>
                <c:pt idx="9">
                  <c:v>0.10062221492084</c:v>
                </c:pt>
                <c:pt idx="10">
                  <c:v>0.10564969433389</c:v>
                </c:pt>
                <c:pt idx="11">
                  <c:v>0.11066140683436999</c:v>
                </c:pt>
                <c:pt idx="12">
                  <c:v>8.5974842123579004E-2</c:v>
                </c:pt>
                <c:pt idx="13">
                  <c:v>6.0335218382812E-2</c:v>
                </c:pt>
                <c:pt idx="14">
                  <c:v>5.3144737648959002E-2</c:v>
                </c:pt>
                <c:pt idx="15">
                  <c:v>5.2095037692291998E-2</c:v>
                </c:pt>
                <c:pt idx="16">
                  <c:v>5.8193549704437998E-2</c:v>
                </c:pt>
                <c:pt idx="17">
                  <c:v>6.3261432973491002E-2</c:v>
                </c:pt>
                <c:pt idx="18">
                  <c:v>7.6477546192438003E-2</c:v>
                </c:pt>
                <c:pt idx="19">
                  <c:v>7.0305574518814001E-2</c:v>
                </c:pt>
                <c:pt idx="20">
                  <c:v>4.3782837127846003E-2</c:v>
                </c:pt>
                <c:pt idx="21">
                  <c:v>4.2745916238359001E-2</c:v>
                </c:pt>
                <c:pt idx="22">
                  <c:v>6.4091477868093993E-2</c:v>
                </c:pt>
                <c:pt idx="23">
                  <c:v>6.4050427002846994E-2</c:v>
                </c:pt>
                <c:pt idx="24">
                  <c:v>7.7217723499588997E-2</c:v>
                </c:pt>
                <c:pt idx="25">
                  <c:v>6.7005756403618E-2</c:v>
                </c:pt>
                <c:pt idx="26">
                  <c:v>7.2033683356161005E-2</c:v>
                </c:pt>
                <c:pt idx="27">
                  <c:v>5.4746745610122001E-2</c:v>
                </c:pt>
                <c:pt idx="28">
                  <c:v>3.2424764413821E-2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8F-4108-9AE1-0582857F8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19712"/>
        <c:axId val="355718400"/>
      </c:lineChart>
      <c:dateAx>
        <c:axId val="35571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18400"/>
        <c:crosses val="autoZero"/>
        <c:auto val="1"/>
        <c:lblOffset val="100"/>
        <c:baseTimeUnit val="days"/>
      </c:dateAx>
      <c:valAx>
        <c:axId val="35571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1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71</c:v>
                </c:pt>
                <c:pt idx="1">
                  <c:v>78</c:v>
                </c:pt>
                <c:pt idx="2">
                  <c:v>43</c:v>
                </c:pt>
                <c:pt idx="3">
                  <c:v>34</c:v>
                </c:pt>
                <c:pt idx="4">
                  <c:v>25</c:v>
                </c:pt>
                <c:pt idx="5">
                  <c:v>21</c:v>
                </c:pt>
                <c:pt idx="6">
                  <c:v>53</c:v>
                </c:pt>
                <c:pt idx="7">
                  <c:v>79</c:v>
                </c:pt>
                <c:pt idx="8">
                  <c:v>112</c:v>
                </c:pt>
                <c:pt idx="9">
                  <c:v>98</c:v>
                </c:pt>
                <c:pt idx="10">
                  <c:v>103</c:v>
                </c:pt>
                <c:pt idx="11">
                  <c:v>108</c:v>
                </c:pt>
                <c:pt idx="12">
                  <c:v>84</c:v>
                </c:pt>
                <c:pt idx="13">
                  <c:v>59</c:v>
                </c:pt>
                <c:pt idx="14">
                  <c:v>52</c:v>
                </c:pt>
                <c:pt idx="15">
                  <c:v>51</c:v>
                </c:pt>
                <c:pt idx="16">
                  <c:v>57</c:v>
                </c:pt>
                <c:pt idx="17">
                  <c:v>62</c:v>
                </c:pt>
                <c:pt idx="18">
                  <c:v>75</c:v>
                </c:pt>
                <c:pt idx="19">
                  <c:v>69</c:v>
                </c:pt>
                <c:pt idx="20">
                  <c:v>43</c:v>
                </c:pt>
                <c:pt idx="21">
                  <c:v>42</c:v>
                </c:pt>
                <c:pt idx="22">
                  <c:v>63</c:v>
                </c:pt>
                <c:pt idx="23">
                  <c:v>63</c:v>
                </c:pt>
                <c:pt idx="24">
                  <c:v>76</c:v>
                </c:pt>
                <c:pt idx="25">
                  <c:v>66</c:v>
                </c:pt>
                <c:pt idx="26">
                  <c:v>71</c:v>
                </c:pt>
                <c:pt idx="27">
                  <c:v>54</c:v>
                </c:pt>
                <c:pt idx="28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BE-41C7-B117-0BF7055588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93648"/>
        <c:axId val="356991024"/>
      </c:lineChart>
      <c:dateAx>
        <c:axId val="35699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91024"/>
        <c:crosses val="autoZero"/>
        <c:auto val="1"/>
        <c:lblOffset val="100"/>
        <c:baseTimeUnit val="days"/>
      </c:dateAx>
      <c:valAx>
        <c:axId val="35699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9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61</c:v>
                </c:pt>
                <c:pt idx="2">
                  <c:v>52</c:v>
                </c:pt>
                <c:pt idx="3">
                  <c:v>55</c:v>
                </c:pt>
                <c:pt idx="4">
                  <c:v>76</c:v>
                </c:pt>
                <c:pt idx="5">
                  <c:v>65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1-4BF3-AF00-CB3A2E014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112224"/>
        <c:axId val="280114192"/>
      </c:barChart>
      <c:catAx>
        <c:axId val="28011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4192"/>
        <c:crosses val="autoZero"/>
        <c:auto val="1"/>
        <c:lblAlgn val="ctr"/>
        <c:lblOffset val="100"/>
        <c:noMultiLvlLbl val="0"/>
      </c:catAx>
      <c:valAx>
        <c:axId val="28011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98722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D-4D39-BAA2-AE8BCAC03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96949</c:v>
                </c:pt>
                <c:pt idx="1">
                  <c:v>97027</c:v>
                </c:pt>
                <c:pt idx="2">
                  <c:v>97070</c:v>
                </c:pt>
                <c:pt idx="3">
                  <c:v>97104</c:v>
                </c:pt>
                <c:pt idx="4">
                  <c:v>97129</c:v>
                </c:pt>
                <c:pt idx="5">
                  <c:v>97150</c:v>
                </c:pt>
                <c:pt idx="6">
                  <c:v>97203</c:v>
                </c:pt>
                <c:pt idx="7">
                  <c:v>97282</c:v>
                </c:pt>
                <c:pt idx="8">
                  <c:v>97394</c:v>
                </c:pt>
                <c:pt idx="9">
                  <c:v>97492</c:v>
                </c:pt>
                <c:pt idx="10">
                  <c:v>97595</c:v>
                </c:pt>
                <c:pt idx="11">
                  <c:v>97703</c:v>
                </c:pt>
                <c:pt idx="12">
                  <c:v>97787</c:v>
                </c:pt>
                <c:pt idx="13">
                  <c:v>97846</c:v>
                </c:pt>
                <c:pt idx="14">
                  <c:v>97898</c:v>
                </c:pt>
                <c:pt idx="15">
                  <c:v>97949</c:v>
                </c:pt>
                <c:pt idx="16">
                  <c:v>98006</c:v>
                </c:pt>
                <c:pt idx="17">
                  <c:v>98068</c:v>
                </c:pt>
                <c:pt idx="18">
                  <c:v>98143</c:v>
                </c:pt>
                <c:pt idx="19">
                  <c:v>98212</c:v>
                </c:pt>
                <c:pt idx="20">
                  <c:v>98255</c:v>
                </c:pt>
                <c:pt idx="21">
                  <c:v>98297</c:v>
                </c:pt>
                <c:pt idx="22">
                  <c:v>98360</c:v>
                </c:pt>
                <c:pt idx="23">
                  <c:v>98423</c:v>
                </c:pt>
                <c:pt idx="24">
                  <c:v>98499</c:v>
                </c:pt>
                <c:pt idx="25">
                  <c:v>98565</c:v>
                </c:pt>
                <c:pt idx="26">
                  <c:v>98636</c:v>
                </c:pt>
                <c:pt idx="27">
                  <c:v>98690</c:v>
                </c:pt>
                <c:pt idx="28">
                  <c:v>98722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9-4082-BF99-6B0E5FE8C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102056"/>
        <c:axId val="280106320"/>
      </c:areaChart>
      <c:dateAx>
        <c:axId val="2801020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06320"/>
        <c:crosses val="autoZero"/>
        <c:auto val="1"/>
        <c:lblOffset val="100"/>
        <c:baseTimeUnit val="days"/>
      </c:dateAx>
      <c:valAx>
        <c:axId val="28010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020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E6E42-A6C1-4410-A06C-C9E5265756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23A45-CDEF-478D-B158-E7F97F8362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93814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3358-3A04-4DDE-A5CF-8E8C49CD9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9B5CFD-C404-46DB-870A-6BA971C1D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334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1437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8143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119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955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538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770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072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112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0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Sipes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44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3BF3B-0488-4DB6-BC63-82292A2C9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8307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634D2-F227-4F00-8DFD-3456E09D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236E99-0FC2-4EDC-8F8F-0C2CC3172C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6938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696D2-16B2-4245-93C9-86D8057C8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4AA8D-E60E-40B4-8810-A46FF53B2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17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3002-75B1-4520-A7C5-F0F9974E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1939EE-DAAA-45B2-99D4-5D0F1A3BCD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0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661F8-5D77-4819-AE4F-DE50B35FB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7AE50-A913-47A0-B11B-4C63BC287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36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9271B-49FB-4B16-9112-5C5A518C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ECA12-4C83-4E4D-9116-9750FBD3C2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283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BA846-9A86-4C2C-B42E-C875E6EA3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DF95D-5843-44A6-8B6C-BCA6D938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07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E817-A90D-47E8-AA1A-45051B96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6B65E3-8E38-4CA3-8E41-E2A6CED990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328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63BA2-EB97-4D96-8B6F-B9F354083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3AFC6-74FB-4CBB-99E5-A60044216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83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75B9-C2CA-4957-B34F-DFAE6480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ECFBAE-3888-4422-9B89-BAD34B9BE2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730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55FBA-9992-48B7-A6D4-825B71699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BE77A-966C-4BCA-B649-7CF31D08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97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B89DA-949C-47A9-8D06-922705E48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5C3D0F-27AA-427A-9320-EABA776B0B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043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92536-7CEC-4667-825F-F9DCB692C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4134A-C742-477E-8D8C-A147CD00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8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4D92F-169A-454B-B290-C8303089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35AE2-4350-4642-850F-11A0E6E5A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0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238822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093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9812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98063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5627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20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2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9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00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47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51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55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70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55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70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33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3D012-A305-475B-91A1-CED2F2A6C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27052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B9E8-53EA-4924-8ECA-7402F79B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71BA5-7C82-4100-9B62-2ACB48DE8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827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232520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46105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31869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31716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4098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5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1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0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57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16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86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22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20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854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47BF2-FC04-42D7-A768-8BF19A638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76272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668B4-D21C-48FB-B814-C1546C3D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4E5B0C-0B05-4E88-8523-6432B90A27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976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64160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01873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765665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60452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7270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90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73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2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8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10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32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B3ED4-3F23-4492-B45A-42B7994EA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6765718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427</Words>
  <Application>Microsoft Office PowerPoint</Application>
  <PresentationFormat>On-screen Show (4:3)</PresentationFormat>
  <Paragraphs>184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Fan Development</vt:lpstr>
      <vt:lpstr>Facebook Fans Table</vt:lpstr>
      <vt:lpstr>Facebook Fans Total</vt:lpstr>
      <vt:lpstr>Facebook Fans Change Rate</vt:lpstr>
      <vt:lpstr>Facebook Fans Change</vt:lpstr>
      <vt:lpstr>Facebook Fans Change Per Weekday</vt:lpstr>
      <vt:lpstr>Facebook Fan Distribution</vt:lpstr>
      <vt:lpstr>Facebook Fan Distribution Development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2018-03-12T06:21:45Z</dcterms:created>
  <dcterms:modified xsi:type="dcterms:W3CDTF">2018-03-12T06:22:14Z</dcterms:modified>
</cp:coreProperties>
</file>