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BA-42AD-98F8-5B0FD0186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047232"/>
        <c:axId val="281046904"/>
      </c:lineChart>
      <c:dateAx>
        <c:axId val="28104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46904"/>
        <c:crosses val="autoZero"/>
        <c:auto val="1"/>
        <c:lblOffset val="100"/>
        <c:baseTimeUnit val="days"/>
      </c:dateAx>
      <c:valAx>
        <c:axId val="28104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4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48-4B5C-92BB-8537FAB787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 Viral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48-4B5C-92BB-8537FAB78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853552"/>
        <c:axId val="347850272"/>
      </c:barChart>
      <c:catAx>
        <c:axId val="34785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0272"/>
        <c:crosses val="autoZero"/>
        <c:auto val="1"/>
        <c:lblAlgn val="ctr"/>
        <c:lblOffset val="100"/>
        <c:noMultiLvlLbl val="0"/>
      </c:catAx>
      <c:valAx>
        <c:axId val="34785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3-470D-9245-7B26EAB718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F3-470D-9245-7B26EAB718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F3-470D-9245-7B26EAB71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52536"/>
        <c:axId val="279356472"/>
      </c:barChart>
      <c:catAx>
        <c:axId val="27935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56472"/>
        <c:crosses val="autoZero"/>
        <c:auto val="1"/>
        <c:lblAlgn val="ctr"/>
        <c:lblOffset val="100"/>
        <c:noMultiLvlLbl val="0"/>
      </c:catAx>
      <c:valAx>
        <c:axId val="27935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5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5-4E96-A562-F005378C7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53520"/>
        <c:axId val="279356800"/>
      </c:barChart>
      <c:catAx>
        <c:axId val="27935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56800"/>
        <c:crosses val="autoZero"/>
        <c:auto val="1"/>
        <c:lblAlgn val="ctr"/>
        <c:lblOffset val="100"/>
        <c:noMultiLvlLbl val="0"/>
      </c:catAx>
      <c:valAx>
        <c:axId val="2793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5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D25D0-D70A-467D-8D6D-EF7EC94632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Content Optimization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A852C-53EC-4553-A372-F8351C1AFA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88361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23D40-D4D7-4E05-9DF9-2295768E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06D087-6440-4EAA-BD5A-1D6212D957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670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D6F33-A436-4D2C-8C45-0CDC4D6BF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8F265-44D3-4902-B0A6-3D910926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3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8B8A-3281-4BB7-856F-87E70FCA5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4435B-82D0-4B59-A5A5-443EE6C9A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040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5793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68506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33748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991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00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Sipes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534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D8454-97B6-470A-8CA5-39DAD56F4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630034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AF22-7CC4-4941-856E-7A541BDB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Posts Virality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45355-6C5D-4759-975E-FF2BEED15B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883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E203C-3187-4C5A-88B3-3BFDE9D93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571CE-0840-4150-AD87-8AABE82D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34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A4B0-517F-499D-8B10-56F94B30E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744E3C-1808-432D-835E-5323BF3D64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79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3D7AD-61F8-4C19-97B2-18606F0E5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8FDED-DF05-47B7-A5C6-8CCD0D4C1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0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0C59-5B30-4E4A-8AFD-3305BBA6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5FC937-8CE2-463A-AF02-C4DF93CD76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93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48B7D-8CB1-4148-9B70-57D401EDE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446C6-CBEF-46E0-B2D0-98416FC6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96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DBAF-EB98-4B50-A5DC-8FB58E09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32949-D3B0-4CAA-BB06-D93461E86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580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66383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446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814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070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34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693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405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746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32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44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39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499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168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18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755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926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070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7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950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064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066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888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84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862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921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280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744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493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B9FD7-585E-4262-ABBC-9B28C6E00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08273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CFBDA-116A-4A8F-AD58-FFCB3743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B1A7A-2193-4F70-868F-C1FA7B33BC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68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2180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09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805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245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743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116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389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796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22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752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180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914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116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861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266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321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399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344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17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888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875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593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626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55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46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856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60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89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465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2C553-D40D-48D5-9567-BA3F8C31F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1574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1644A-9662-42FF-99D1-28B6FC66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9E7FF-CDBC-4A66-A261-859736A31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814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7592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15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841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40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818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462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510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98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86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249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913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409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558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309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09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618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076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88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0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082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126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179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21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36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9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22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402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5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4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35F43-29CC-43B7-B95C-84BBAB3AF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68917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AD71D-C3B2-4142-9912-D7DCC38E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2D1DA-DE01-4367-8EC6-E55C6D72A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641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75717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460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455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23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958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225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326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377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41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54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079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92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6015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30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217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7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80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417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330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778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886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397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934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0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815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167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801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21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1E4BB-2F3C-4710-9AB6-AB6812E35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371729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447A0-17B8-45AB-8A55-356F7023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3112D-0403-457E-A087-38DFCD2D4A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98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61064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177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6264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551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3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050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96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997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208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353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915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243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93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125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47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009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33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554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567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327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133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630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473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227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886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813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898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96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59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3BFB9-3D96-4C5C-99CD-7D87D2BE1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04309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E0258-C165-448A-897A-1817A30A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678C33-751D-4DCF-BFE9-E7097B044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304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16771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640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74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28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188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954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0807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48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819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704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504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233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075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112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64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64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805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075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05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084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724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637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157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337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518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310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99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3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91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34B24-1F00-4585-BD95-4B4090E91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3861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3369F-B324-4DF8-888C-C980ADAFB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DD43F-23A4-4135-BCB2-312FCB7D1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560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08823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31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04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438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447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38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95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962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53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054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729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859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089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365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0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19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888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257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1453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033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395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625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554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92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519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335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954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60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45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EF3D3-9E7D-4AB1-ABEE-DCE279DC9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7775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2B39B-D551-47D2-84D1-A9A4CF54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0005C-5D28-4983-B810-38DCE4F14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322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33858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499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98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54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618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475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772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728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32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490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68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72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141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551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561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952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17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434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30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88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572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042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792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954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726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35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732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0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25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8113F-FDA7-438E-B35D-D11D7B7C7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98140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94DF-4792-4A75-B763-2BE2D0979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BD6B5-ADD0-450E-B8B3-9B4C3A653F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104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0219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935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766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83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308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174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473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330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26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14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515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739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758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74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472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876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624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372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629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26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837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262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49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007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2700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493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466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84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651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8588-4894-45A3-9847-9535C9EFB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05912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0E84-7123-4D78-A78F-4D07530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9BF4D1-8752-47CE-B963-496352887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256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91451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73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837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40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97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586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168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675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097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128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60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01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239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463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55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51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21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9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03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617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785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339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12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093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846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403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803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0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06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E0578-4910-434F-B17E-A71473413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553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0CB50-3F22-49D0-A9EB-D1C06F241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468F2-4023-4DAD-9607-8C47AEFB3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359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26791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1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796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238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549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246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585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436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924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367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297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874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567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739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170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423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110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87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47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565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65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26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876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077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00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68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679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44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11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4E870-6D61-4998-9457-BF2D9216F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029783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CC698-7AEC-4AAD-A6C2-4F796269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4B3EE-A85C-4841-A09A-480769F81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079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61691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633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666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81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40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219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95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708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607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86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449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943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603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88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669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20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432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866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40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413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486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600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848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50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58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741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598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5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580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4E753-34D9-4AFC-8147-3AAAA2D4D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446801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BE37-FEE9-4203-87F6-9E528793F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D340AB-4D39-4374-BBF0-9D218898C5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78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95252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623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916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767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9951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904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379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837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887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304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53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83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89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836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432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892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62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30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742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107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522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232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845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319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845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508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523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49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19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59F5C-F306-4EE3-9E9A-09B16EB2A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32435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F5B45-F74B-458E-90D7-5AA68F12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2A3F5-0600-49C1-912E-ED37FC76B6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930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2337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755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074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761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60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746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802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59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26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172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213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010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565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851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066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769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042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258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216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17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81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562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96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985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88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713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687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56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09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A5C09-E4FC-4821-A41E-5B7532260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15778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1316</Words>
  <Application>Microsoft Office PowerPoint</Application>
  <PresentationFormat>On-screen Show (4:3)</PresentationFormat>
  <Paragraphs>768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Own Content Optimization</vt:lpstr>
      <vt:lpstr>Facebook Own Posts</vt:lpstr>
      <vt:lpstr>Facebook Page Post Reach Table</vt:lpstr>
      <vt:lpstr>Facebook Page Posts Virality</vt:lpstr>
      <vt:lpstr>Facebook Reach Type Distribution (last 28 days)</vt:lpstr>
      <vt:lpstr>Facebook Engagement Rate By Post Type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Content Optimization</dc:title>
  <dc:creator>Administrator</dc:creator>
  <cp:lastModifiedBy>Administrator</cp:lastModifiedBy>
  <cp:revision>1</cp:revision>
  <dcterms:created xsi:type="dcterms:W3CDTF">2018-03-12T06:17:25Z</dcterms:created>
  <dcterms:modified xsi:type="dcterms:W3CDTF">2018-03-12T06:18:23Z</dcterms:modified>
</cp:coreProperties>
</file>