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96949</c:v>
                </c:pt>
                <c:pt idx="1">
                  <c:v>97027</c:v>
                </c:pt>
                <c:pt idx="2">
                  <c:v>97070</c:v>
                </c:pt>
                <c:pt idx="3">
                  <c:v>97104</c:v>
                </c:pt>
                <c:pt idx="4">
                  <c:v>97129</c:v>
                </c:pt>
                <c:pt idx="5">
                  <c:v>97150</c:v>
                </c:pt>
                <c:pt idx="6">
                  <c:v>97203</c:v>
                </c:pt>
                <c:pt idx="7">
                  <c:v>97282</c:v>
                </c:pt>
                <c:pt idx="8">
                  <c:v>97394</c:v>
                </c:pt>
                <c:pt idx="9">
                  <c:v>97492</c:v>
                </c:pt>
                <c:pt idx="10">
                  <c:v>97595</c:v>
                </c:pt>
                <c:pt idx="11">
                  <c:v>97703</c:v>
                </c:pt>
                <c:pt idx="12">
                  <c:v>97787</c:v>
                </c:pt>
                <c:pt idx="13">
                  <c:v>97846</c:v>
                </c:pt>
                <c:pt idx="14">
                  <c:v>97898</c:v>
                </c:pt>
                <c:pt idx="15">
                  <c:v>97949</c:v>
                </c:pt>
                <c:pt idx="16">
                  <c:v>98006</c:v>
                </c:pt>
                <c:pt idx="17">
                  <c:v>98068</c:v>
                </c:pt>
                <c:pt idx="18">
                  <c:v>98143</c:v>
                </c:pt>
                <c:pt idx="19">
                  <c:v>98212</c:v>
                </c:pt>
                <c:pt idx="20">
                  <c:v>98255</c:v>
                </c:pt>
                <c:pt idx="21">
                  <c:v>98297</c:v>
                </c:pt>
                <c:pt idx="22">
                  <c:v>98360</c:v>
                </c:pt>
                <c:pt idx="23">
                  <c:v>98423</c:v>
                </c:pt>
                <c:pt idx="24">
                  <c:v>98499</c:v>
                </c:pt>
                <c:pt idx="25">
                  <c:v>98565</c:v>
                </c:pt>
                <c:pt idx="26">
                  <c:v>98636</c:v>
                </c:pt>
                <c:pt idx="27">
                  <c:v>98690</c:v>
                </c:pt>
                <c:pt idx="28">
                  <c:v>98722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27-4FCB-B023-2F5E472E27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521680"/>
        <c:axId val="276934952"/>
      </c:lineChart>
      <c:dateAx>
        <c:axId val="351521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934952"/>
        <c:crosses val="autoZero"/>
        <c:auto val="1"/>
        <c:lblOffset val="100"/>
        <c:baseTimeUnit val="days"/>
      </c:dateAx>
      <c:valAx>
        <c:axId val="276934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52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7.3288053015131999E-2</c:v>
                </c:pt>
                <c:pt idx="1">
                  <c:v>8.0454672044063993E-2</c:v>
                </c:pt>
                <c:pt idx="2">
                  <c:v>4.4317561091242998E-2</c:v>
                </c:pt>
                <c:pt idx="3">
                  <c:v>3.5026269702276999E-2</c:v>
                </c:pt>
                <c:pt idx="4">
                  <c:v>2.5745592354589002E-2</c:v>
                </c:pt>
                <c:pt idx="5">
                  <c:v>2.1620731192538E-2</c:v>
                </c:pt>
                <c:pt idx="6">
                  <c:v>5.4554812146165997E-2</c:v>
                </c:pt>
                <c:pt idx="7">
                  <c:v>8.1273211732148007E-2</c:v>
                </c:pt>
                <c:pt idx="8">
                  <c:v>0.11512921198166</c:v>
                </c:pt>
                <c:pt idx="9">
                  <c:v>0.10062221492084</c:v>
                </c:pt>
                <c:pt idx="10">
                  <c:v>0.10564969433389</c:v>
                </c:pt>
                <c:pt idx="11">
                  <c:v>0.11066140683436999</c:v>
                </c:pt>
                <c:pt idx="12">
                  <c:v>8.5974842123579004E-2</c:v>
                </c:pt>
                <c:pt idx="13">
                  <c:v>6.0335218382812E-2</c:v>
                </c:pt>
                <c:pt idx="14">
                  <c:v>5.3144737648959002E-2</c:v>
                </c:pt>
                <c:pt idx="15">
                  <c:v>5.2095037692291998E-2</c:v>
                </c:pt>
                <c:pt idx="16">
                  <c:v>5.8193549704437998E-2</c:v>
                </c:pt>
                <c:pt idx="17">
                  <c:v>6.3261432973491002E-2</c:v>
                </c:pt>
                <c:pt idx="18">
                  <c:v>7.6477546192438003E-2</c:v>
                </c:pt>
                <c:pt idx="19">
                  <c:v>7.0305574518814001E-2</c:v>
                </c:pt>
                <c:pt idx="20">
                  <c:v>4.3782837127846003E-2</c:v>
                </c:pt>
                <c:pt idx="21">
                  <c:v>4.2745916238359001E-2</c:v>
                </c:pt>
                <c:pt idx="22">
                  <c:v>6.4091477868093993E-2</c:v>
                </c:pt>
                <c:pt idx="23">
                  <c:v>6.4050427002846994E-2</c:v>
                </c:pt>
                <c:pt idx="24">
                  <c:v>7.7217723499588997E-2</c:v>
                </c:pt>
                <c:pt idx="25">
                  <c:v>6.7005756403618E-2</c:v>
                </c:pt>
                <c:pt idx="26">
                  <c:v>7.2033683356161005E-2</c:v>
                </c:pt>
                <c:pt idx="27">
                  <c:v>5.4746745610122001E-2</c:v>
                </c:pt>
                <c:pt idx="28">
                  <c:v>3.2424764413821E-2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C5-45FD-ACEB-C1356F7E3C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967432"/>
        <c:axId val="351967760"/>
      </c:lineChart>
      <c:dateAx>
        <c:axId val="351967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967760"/>
        <c:crosses val="autoZero"/>
        <c:auto val="1"/>
        <c:lblOffset val="100"/>
        <c:baseTimeUnit val="days"/>
      </c:dateAx>
      <c:valAx>
        <c:axId val="35196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96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6.2811483174759999E-2</c:v>
                </c:pt>
                <c:pt idx="5">
                  <c:v>4.9928453041518002E-2</c:v>
                </c:pt>
                <c:pt idx="6">
                  <c:v>0</c:v>
                </c:pt>
                <c:pt idx="7">
                  <c:v>0.18613356368646999</c:v>
                </c:pt>
                <c:pt idx="8">
                  <c:v>0</c:v>
                </c:pt>
                <c:pt idx="9">
                  <c:v>0</c:v>
                </c:pt>
                <c:pt idx="10">
                  <c:v>8.9191433521626007E-2</c:v>
                </c:pt>
                <c:pt idx="11">
                  <c:v>3.3794508904340999E-2</c:v>
                </c:pt>
                <c:pt idx="12">
                  <c:v>0.11356079594864001</c:v>
                </c:pt>
                <c:pt idx="13">
                  <c:v>6.8495951582562997E-2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0.18564419555882</c:v>
                </c:pt>
                <c:pt idx="18">
                  <c:v>9.5815707660159996E-2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4.4719537356058998E-2</c:v>
                </c:pt>
                <c:pt idx="24">
                  <c:v>0</c:v>
                </c:pt>
                <c:pt idx="25">
                  <c:v>0</c:v>
                </c:pt>
                <c:pt idx="26">
                  <c:v>9.8377281947262002E-2</c:v>
                </c:pt>
                <c:pt idx="27">
                  <c:v>7.7029889624276995E-2</c:v>
                </c:pt>
                <c:pt idx="28">
                  <c:v>5.5721030129881E-2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1A-4D0E-99D0-08A1A901A5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868704"/>
        <c:axId val="360866736"/>
      </c:lineChart>
      <c:dateAx>
        <c:axId val="360868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66736"/>
        <c:crosses val="autoZero"/>
        <c:auto val="1"/>
        <c:lblOffset val="100"/>
        <c:baseTimeUnit val="days"/>
      </c:dateAx>
      <c:valAx>
        <c:axId val="36086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6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Sipes Egypt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39-4E10-9F77-DD1CAECED9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1520040"/>
        <c:axId val="276933968"/>
      </c:barChart>
      <c:catAx>
        <c:axId val="351520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933968"/>
        <c:crosses val="autoZero"/>
        <c:auto val="1"/>
        <c:lblAlgn val="ctr"/>
        <c:lblOffset val="100"/>
        <c:noMultiLvlLbl val="0"/>
      </c:catAx>
      <c:valAx>
        <c:axId val="27693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520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E3-4007-811E-D95BAF7005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0845432"/>
        <c:axId val="420838872"/>
      </c:radarChart>
      <c:catAx>
        <c:axId val="42084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838872"/>
        <c:crosses val="autoZero"/>
        <c:auto val="1"/>
        <c:lblAlgn val="ctr"/>
        <c:lblOffset val="100"/>
        <c:noMultiLvlLbl val="0"/>
      </c:catAx>
      <c:valAx>
        <c:axId val="420838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84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137EC-999B-4B10-A385-B547A25E75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44A7EE-B281-4A43-AFFE-7C7ECE5D34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Freelancer</a:t>
            </a:r>
          </a:p>
        </p:txBody>
      </p:sp>
    </p:spTree>
    <p:extLst>
      <p:ext uri="{BB962C8B-B14F-4D97-AF65-F5344CB8AC3E}">
        <p14:creationId xmlns:p14="http://schemas.microsoft.com/office/powerpoint/2010/main" val="848962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5753D-2D2A-4AB4-86FC-E02343898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A5B205-3116-45CD-BA5B-4A7990EC62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5918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3680093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0227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1427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4191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3959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0607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9308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4052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9027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6396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5096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4280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4984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9758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7794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3633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8339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7174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8688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9276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6030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8807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4755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610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346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Sipes 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285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9BE3EC-F38D-4B4C-B9A3-3E4193004F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215452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15F7D-DBF8-46BB-91FF-FEBBA5AA6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EE1105-C6E6-4B29-8196-C0C97618E7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174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C65878-FE89-493D-9A3C-E51062ABB0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B469D-9049-4DBE-99AE-FC475CF30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195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EE898-9FA9-4D02-8BBC-C3168285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73F95F-CC4D-469D-B191-6F7230FECD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1241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DD0A0-B13B-48B9-B6A2-D3B4E99CCC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149CE-C5E0-4863-B5BF-E7B6858A0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139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4496C-1146-41A5-A5D2-7DB99564E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E05B29-8539-431D-BB52-F4A473188B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6759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1002B-AFA7-4E64-97C6-542838F42C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DC5F6-BC94-4B65-9215-A19525C5D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606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89189-2AF3-47DF-99E1-FAD03BB45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C52FA4-F8FA-43D6-913E-F806F317A2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6673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C5EAC-3B62-47F3-88B4-C3FAACCC83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73523-1484-4D05-8B8B-70FF77A56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193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99C24-1838-410F-9C14-9DF58F8E8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91DE85-3627-4DA6-984C-1D429B550C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0268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81516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35295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12537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0926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2920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3965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9509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2888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2180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5063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974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7392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37182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54399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924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1824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89441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335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711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- 2018-03-01 17:14:07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069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- 2018-02-28 14:58:20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الهام كانت طلعه من محطه مترو السيده زينب بعد يوم شغل طويل ، و هي ماشيه شافت محل معلق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Dream catchers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بالوانها الزاهية ، الهام قررت تنسي تعب الشغل و تعيش الالوان... طلعت الموبايل و صورتلنا الصوره الجميله دي.
الهام فازت معانا في مسابقه #عيش_الالوان
مبروك :) 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162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8133C-7E6C-4B44-9598-63786137B9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159140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A67D0-EDDB-4444-B8F0-D95FEC5DC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B205AB-5626-4B66-AD08-CA7BD6A5F8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9124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207905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51286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35907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71333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392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037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7107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1926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198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655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9452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1284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16985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61849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04842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2956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40332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2365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617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- 2018-02-27 10:58:25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مجدي احمد الفائز بجائزه مسابقه #عيش_الالوان
#سايبس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248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EF6B08-13D3-45BC-9521-3896637D1F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706886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C337F-F55A-46F8-9AE9-A16F55F83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697938-3C07-4E95-9DB8-6A650E8804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7691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733007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43225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74455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56335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8239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3985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8970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9864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168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1515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3379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8143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1090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804639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8879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2047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52947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1670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43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- 2018-02-24 18:41:02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المنيا
- سوتير
ش جمال الدين برعى - سور النادي الرياضي - ملوي
0862647073-01143656641
- المصرية - بلال
 بجوار المحكمة - سمالوط 
086771806-01001809525
- المصرية للتجارة والتوزيع
شارع عدنان المالكى امام فرن العدوى
01001809525
 - المصرية للتجارة والتوزيع
ش عمر بن الخطاب بجوار كنسية العذراء
01099927343
- المصرية للتجارة والتوزيع
امتداد ش الثورة - امام صيدلية ابن الخطاب
01001809525
- صالح عبد الشافى
ش السلام - مغاغة
01000650888 - 01099927343
- صالح عبد الشافى
ش مصطفى كامل  - العدوة
01000650888 - 01099927343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613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022C79-BB24-410B-A289-46280716AB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55743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C6692-9253-4EB3-9974-69E09D7DB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113317-A716-4CB2-BD60-DBF4902C98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6961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62823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817028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577375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1301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1233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517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1513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5071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327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1609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4717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9816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33644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37955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7745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5654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40250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8126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01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- 2018-02-19 16:55:09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مجدي كان في رحله بأسوان... وقرر يركب مركب في النيل و يتفرج علي جمال النوبه ، و المركب ماشي شاف بيت بسيط في مكوناته لكن رائع في الوانه ، و عشان مجدي بيحب يعيش الالوان صورلنا الصوره الجميله دي. 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146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- 2018-02-18 15:25:29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إيمان عباس... الفائزه بالجائزة الأولى في مسابقه عيش الالوان
#سايبس #عيش_الالوان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190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- 2018-02-14 13:00:16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الفخامه فقط من سايبس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693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6678CE-57DD-4432-9CEF-7C7F7B2218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370229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D5A8D-4401-48BF-8779-BE27CC0BF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09A52B-3D0E-4CFD-AAB2-14EF4738E9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4530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560539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800453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953738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1503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6799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1199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5268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3712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1491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867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9395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7747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08116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01274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8861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3574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12797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19404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69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- 2018-02-13 19:03:13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منتج رائع جديد من سايبس ، متوفر لدي جميع فروعنا و الموزعين المعتمدين. 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419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دمياط
- السلام للدهانات
أرض بنك التسليف - أمام شركة الكهرباء
01227485595 -057/226708
#سايبس #دهانات #الوان #ديكور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354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- 2018-02-11 11:24:05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#ابداع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602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974EF-36D2-4393-921D-318D76A63D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034375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95AB8-9C05-4BE5-8685-0B9E5EB30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108A04-C928-4214-9CBE-E891903205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6520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729311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01717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57675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65557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3226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7013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1121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2339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054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3910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2687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375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77456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42546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9876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913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94835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5910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451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- 2018-02-08 15:35:31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إيمان نزلت تتمشي في الحسين يوم جمعه ، عينها دايما مع التفاصيل ... مع حركه الناس في السوق و مع الأضاءه و الصوت. و لكن الأهم من كل ده عينيها دايما بتعيش الالوان ، عشان كده دخلت محل العطور الصغير اللي علي الناصيه لما شافت جمال الوان العطور ، و صورتلنا الصوره الجميله دي عشان نعيش معاها الالوان.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سايبس #عيش_الالوان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#live_colors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85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15:34:22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دلوقتي تقدر تشتري منتجات سايبس بالتقسيط بالتعاون مع بي-تك بنظام الميني كاش. لمزيد من التفاصيل اتصل علي ١٩٨٥٢. 
#سايبس #دهانات #الوان #ديكور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#b_tech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193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858E62-23D3-4968-9511-96594AAEE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38314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D9BC2-D045-47E4-A7C0-D891FBBB2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4E8BE2-AD9D-48FD-9D57-B25CC4A936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4889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738552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36539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47271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5137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6651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7738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0179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5844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7076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7777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1500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3584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58114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447966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5631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0491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09724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4498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118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- 2018-02-06 08:51:06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354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A349EC-563D-4E49-9240-58C76E8717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13481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B7C59-D5BC-4783-A5C1-2F080F0A4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5ABF2B-65D8-430A-8C2B-2801AC2A9E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4505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724377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0159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20072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7654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4937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5318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0892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2328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8300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0208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528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3337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29962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49451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2768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1843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7362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00356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087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Sipes Egypt - 2018-02-05 18:58:20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بنقربلك في البحيره
- ازدهار
ش الشحيمى متفرع من ش عبد السلام الشاذلى - دمنهور
0453362803 - 0453367710
- ازدهار
ش عبد الواحد فهمي - حوش عيسى
0452705519
- ازدهار
ش السوق القديم - ابو المطامير
0452411795
- المهندس احمد بعجر
ش الرزق تقاطع السيدة عائشة - كفر الدوار
0452220002
- عبده جوهر 
شارع مسجد السكري خلف عمر أفندي- المحمودية
0452501780 - 01228360508
- ابو الخير
شارع بورسعيد خلف محطة الكهرباء - ايتاى البارود
01006076239 - 01140776990
- الخليلى 
ش صلاح الدين - كوم حمادة
0453683618
- الديب
اول طريق الوفائية عمارة الحاج عدس الديب  الطود
01000362505 - 01064636827
- نور
ش محمد عامر جاب الله - بجوار البنك الاهلى  - ابو حمص
01272621109 - 01091193985
- زيدان
عقار 8 - بجوار مسجد امن الدولة  - امام هيئة التعمير و الكهرباء -   النوبارية
01003857738 - 01026364414
- اولاد ربيع 
ش السجل المدنى - شبراخيت
01127251300
- اولاد العباسى
ش نقطة الشرطة - الامام مالك - وادى النطرون
01100271433 - 01099752323
- الملكة و الامير 1
ش المنشية بجوار مدرسة الكوم الاخضر الاعدادية بنين -   الكوم الاخضر
0122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94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F3CB2F-1D90-4DCE-9219-88C8E39DE9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0199625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830BC-9995-4E1E-AD6B-2F381E127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93D836-8FBF-4035-9B1B-A731E3D201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0507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C933DE-7B83-4210-AB27-80226ED53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C35BD-5A54-49DC-AE6A-7EA72C62E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1900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740</Words>
  <Application>Microsoft Office PowerPoint</Application>
  <PresentationFormat>On-screen Show (4:3)</PresentationFormat>
  <Paragraphs>479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Overview</vt:lpstr>
      <vt:lpstr>Facebook Key Metrics Table</vt:lpstr>
      <vt:lpstr>Facebook Fans Total</vt:lpstr>
      <vt:lpstr>Facebook Fans Change Rate</vt:lpstr>
      <vt:lpstr>Facebook Interaction Rate</vt:lpstr>
      <vt:lpstr>Facebook Total Interactions</vt:lpstr>
      <vt:lpstr>Facebook Own Posts Table - 1 of 8</vt:lpstr>
      <vt:lpstr>Facebook Own Posts Table - 2 of 8</vt:lpstr>
      <vt:lpstr>Facebook Own Posts Table - 3 of 8</vt:lpstr>
      <vt:lpstr>Facebook Own Posts Table - 4 of 8</vt:lpstr>
      <vt:lpstr>Facebook Own Posts Table - 5 of 8</vt:lpstr>
      <vt:lpstr>Facebook Own Posts Table - 6 of 8</vt:lpstr>
      <vt:lpstr>Facebook Own Posts Table - 7 of 8</vt:lpstr>
      <vt:lpstr>Facebook Own Posts Table - 8 of 8</vt:lpstr>
      <vt:lpstr>Facebook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2018-03-12T06:15:33Z</dcterms:created>
  <dcterms:modified xsi:type="dcterms:W3CDTF">2018-03-12T06:16:13Z</dcterms:modified>
</cp:coreProperties>
</file>