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E5EA-40F9-80F3-6DB4752FF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54368"/>
        <c:axId val="345080656"/>
      </c:lineChart>
      <c:catAx>
        <c:axId val="27265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80656"/>
        <c:crosses val="autoZero"/>
        <c:auto val="1"/>
        <c:lblAlgn val="ctr"/>
        <c:lblOffset val="100"/>
        <c:noMultiLvlLbl val="0"/>
      </c:catAx>
      <c:valAx>
        <c:axId val="34508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5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E1CA0-2562-4595-98DC-F88C103F3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6DD59D-4D5B-4A68-8DF9-5A98D89214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9164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94CBF-106A-4088-8B15-3F947FE13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6A821-F44B-4255-8F4E-63C841191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7219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2018-03-12T06:12:31Z</dcterms:created>
  <dcterms:modified xsi:type="dcterms:W3CDTF">2018-03-12T06:12:35Z</dcterms:modified>
</cp:coreProperties>
</file>