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B5-404B-8BCB-914DB10B6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33968"/>
        <c:axId val="286732328"/>
      </c:lineChart>
      <c:dateAx>
        <c:axId val="28673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32328"/>
        <c:crosses val="autoZero"/>
        <c:auto val="1"/>
        <c:lblOffset val="100"/>
        <c:baseTimeUnit val="days"/>
      </c:dateAx>
      <c:valAx>
        <c:axId val="28673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3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8.6481694944434001E-2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1E-4A0B-9D24-8A9330026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732000"/>
        <c:axId val="285249408"/>
      </c:barChart>
      <c:catAx>
        <c:axId val="28673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49408"/>
        <c:crosses val="autoZero"/>
        <c:auto val="1"/>
        <c:lblAlgn val="ctr"/>
        <c:lblOffset val="100"/>
        <c:noMultiLvlLbl val="0"/>
      </c:catAx>
      <c:valAx>
        <c:axId val="28524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3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2-4E6C-BBE6-1D72F6B20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162504"/>
        <c:axId val="427168080"/>
      </c:barChart>
      <c:catAx>
        <c:axId val="4271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68080"/>
        <c:crosses val="autoZero"/>
        <c:auto val="1"/>
        <c:lblAlgn val="ctr"/>
        <c:lblOffset val="100"/>
        <c:noMultiLvlLbl val="0"/>
      </c:catAx>
      <c:valAx>
        <c:axId val="42716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6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FEE9-B83E-4DA6-B3BF-463B4FAE6A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E023C5-B082-4D3D-98FA-58A8DDF54E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3903047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91D2D-CD8E-4936-A538-6A882016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9AA449-622A-4C77-875E-0296912C1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178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24724-2AF7-445B-BF07-1AEE97D41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95B1F-FBEB-4599-B27F-7F961AE6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2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AE19A-9EF2-42D8-AE9D-AD0592CE4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8B16C-6C2F-4AB5-AA5B-BC9F81E55E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060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ED2E8-7878-4B7B-84D6-846CF1055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A4F0C-4274-4235-8A90-53D5D708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00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8946-3A30-4B3A-BE18-17BB5150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7B53A-372E-43EA-A206-CEAB43360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218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01895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4797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1551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4024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763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896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547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59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555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00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667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13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3305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3923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342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040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006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3417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84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7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557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8EC3D-2B02-49D6-860C-06517ECB0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58500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B9309-6F23-4468-83BF-1D0C81FC2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9B58AB-8154-47E3-8F06-12D40F7739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939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05646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0189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7177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391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559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63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19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81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835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070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495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576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080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4825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8536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67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803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6259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96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40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78C08-CFFE-4547-99B7-E90AB6719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64058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B55C6-02D8-4DD6-96D9-4D0EF6DD1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BAC8C-BCA7-40DD-856C-6E2009431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902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46929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3743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66056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1757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41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302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823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590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05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541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82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476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7840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49355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2736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90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863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9050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61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96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7C8A6-DF48-4D47-AFB4-C433A49DC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7912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AC6BC-6AB3-4527-B988-9A65D7BA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6C125-75C8-41BD-875A-26B616F77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107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65190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310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39307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6469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765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535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339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64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51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787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14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118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937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6510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7166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33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682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1849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5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5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7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8A83C-4703-4D9C-B0BF-F3C1438EC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92692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56923-3AA3-4D0D-B2AD-6E631495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1BA2E-19EB-4256-83E4-EDB39823B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163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87768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4157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4388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7642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039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31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801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725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116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64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365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31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5584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2552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1253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689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141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1461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0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46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26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3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49EBC-E3AF-4885-A82A-0E5C3195A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6115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65F89-5098-4812-8169-9D1B377C2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220C4-B578-4AF7-8F62-8ED33D2D8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7164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766563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5138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2337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6927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850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356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611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6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44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839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24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924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501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00959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5752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590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116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7644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98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299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1F61F-BEE3-456A-96A7-BC013F5CF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28720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AAF5F-BF70-45BC-BBC0-B74849E82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1D3F7-7E0B-4CB9-88A8-D3F910B2C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478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35138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1171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026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222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116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936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98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44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163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589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991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68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768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1033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8869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94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4622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72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90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711F0-A1E8-4FE2-AF7F-FE9039886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66654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1C3C-07C2-4505-BEE6-4FEA64DF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B12B7-570B-4705-8848-EB19211AC4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718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5239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7300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4949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5953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27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796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640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711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800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898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210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41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0529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46452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5892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695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694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2410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36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01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E536E-CC78-4383-A7B9-C791300B2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41774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257E-AA85-4D5E-B724-5D19EE24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6712A-B9A3-47FC-97FE-4832D24C7C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449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F88F-6C53-459D-8458-B02DC84E7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91388-5E5D-4959-939F-DE7459C2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086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660</Words>
  <Application>Microsoft Office PowerPoint</Application>
  <PresentationFormat>On-screen Show (4:3)</PresentationFormat>
  <Paragraphs>423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Content Optimization Benchmark</vt:lpstr>
      <vt:lpstr>Facebook Own Posts</vt:lpstr>
      <vt:lpstr>Facebook Interaction Rate By Post Type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2018-03-12T06:08:19Z</dcterms:created>
  <dcterms:modified xsi:type="dcterms:W3CDTF">2018-03-12T06:08:56Z</dcterms:modified>
</cp:coreProperties>
</file>