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Sheet1!$A$2:$A$30</c:f>
            </c:multiLvlStrRef>
          </c:cat>
          <c:val>
            <c:numRef>
              <c:f>Sheet1!$B$2:$B$30</c:f>
            </c:numRef>
          </c:val>
          <c:smooth val="0"/>
          <c:extLst>
            <c:ext xmlns:c16="http://schemas.microsoft.com/office/drawing/2014/chart" uri="{C3380CC4-5D6E-409C-BE32-E72D297353CC}">
              <c16:uniqueId val="{00000000-4006-4839-B9CD-34F034D490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9728376"/>
        <c:axId val="169728704"/>
      </c:lineChart>
      <c:catAx>
        <c:axId val="169728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728704"/>
        <c:crosses val="autoZero"/>
        <c:auto val="1"/>
        <c:lblAlgn val="ctr"/>
        <c:lblOffset val="100"/>
        <c:noMultiLvlLbl val="0"/>
      </c:catAx>
      <c:valAx>
        <c:axId val="169728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728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F76BC-79A9-4663-8EDD-299CDF065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DF09B2E-93A4-4399-9635-77985A1BEDC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485761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745422-BB0F-4FE9-8EF2-75ACAB66BB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0FAEBA-E6AC-4519-9F7A-E6D0AEF9F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71171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</dc:title>
  <dc:creator>Administrator</dc:creator>
  <cp:lastModifiedBy>Administrator</cp:lastModifiedBy>
  <cp:revision>1</cp:revision>
  <dcterms:created xsi:type="dcterms:W3CDTF">2018-03-12T06:06:10Z</dcterms:created>
  <dcterms:modified xsi:type="dcterms:W3CDTF">2018-03-12T06:06:14Z</dcterms:modified>
</cp:coreProperties>
</file>