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8.6481694944434001E-2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43-49E2-BA05-00494C573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788720"/>
        <c:axId val="286791344"/>
      </c:barChart>
      <c:catAx>
        <c:axId val="28678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91344"/>
        <c:crosses val="autoZero"/>
        <c:auto val="1"/>
        <c:lblAlgn val="ctr"/>
        <c:lblOffset val="100"/>
        <c:noMultiLvlLbl val="0"/>
      </c:catAx>
      <c:valAx>
        <c:axId val="28679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0.18564419555882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9.8377281947262002E-2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17-483B-9F32-EC01793EE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99496"/>
        <c:axId val="288198840"/>
      </c:lineChart>
      <c:dateAx>
        <c:axId val="28819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98840"/>
        <c:crosses val="autoZero"/>
        <c:auto val="1"/>
        <c:lblOffset val="100"/>
        <c:baseTimeUnit val="days"/>
      </c:dateAx>
      <c:valAx>
        <c:axId val="28819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9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E-44B3-ADF7-BA0F411F7A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2E-44B3-ADF7-BA0F411F7A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2E-44B3-ADF7-BA0F411F7A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2E-44B3-ADF7-BA0F411F7A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2E-44B3-ADF7-BA0F411F7A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2E-44B3-ADF7-BA0F411F7A1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2E-44B3-ADF7-BA0F411F7A1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2E-44B3-ADF7-BA0F411F7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168168"/>
        <c:axId val="289665712"/>
      </c:barChart>
      <c:catAx>
        <c:axId val="17216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65712"/>
        <c:crosses val="autoZero"/>
        <c:auto val="1"/>
        <c:lblAlgn val="ctr"/>
        <c:lblOffset val="100"/>
        <c:noMultiLvlLbl val="0"/>
      </c:catAx>
      <c:valAx>
        <c:axId val="28966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6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51</c:v>
                </c:pt>
                <c:pt idx="2">
                  <c:v>53</c:v>
                </c:pt>
                <c:pt idx="3">
                  <c:v>51</c:v>
                </c:pt>
                <c:pt idx="4">
                  <c:v>1586</c:v>
                </c:pt>
                <c:pt idx="5">
                  <c:v>2219</c:v>
                </c:pt>
                <c:pt idx="6">
                  <c:v>676</c:v>
                </c:pt>
                <c:pt idx="7">
                  <c:v>3423</c:v>
                </c:pt>
                <c:pt idx="8">
                  <c:v>1043</c:v>
                </c:pt>
                <c:pt idx="9">
                  <c:v>347</c:v>
                </c:pt>
                <c:pt idx="10">
                  <c:v>1634</c:v>
                </c:pt>
                <c:pt idx="11">
                  <c:v>1105</c:v>
                </c:pt>
                <c:pt idx="12">
                  <c:v>2057</c:v>
                </c:pt>
                <c:pt idx="13">
                  <c:v>2085</c:v>
                </c:pt>
                <c:pt idx="14">
                  <c:v>509</c:v>
                </c:pt>
                <c:pt idx="15">
                  <c:v>219</c:v>
                </c:pt>
                <c:pt idx="16">
                  <c:v>181</c:v>
                </c:pt>
                <c:pt idx="17">
                  <c:v>4275</c:v>
                </c:pt>
                <c:pt idx="18">
                  <c:v>2379</c:v>
                </c:pt>
                <c:pt idx="19">
                  <c:v>996</c:v>
                </c:pt>
                <c:pt idx="20">
                  <c:v>413</c:v>
                </c:pt>
                <c:pt idx="21">
                  <c:v>355</c:v>
                </c:pt>
                <c:pt idx="22">
                  <c:v>186</c:v>
                </c:pt>
                <c:pt idx="23">
                  <c:v>1659</c:v>
                </c:pt>
                <c:pt idx="24">
                  <c:v>607</c:v>
                </c:pt>
                <c:pt idx="25">
                  <c:v>170</c:v>
                </c:pt>
                <c:pt idx="26">
                  <c:v>2273</c:v>
                </c:pt>
                <c:pt idx="27">
                  <c:v>1448</c:v>
                </c:pt>
                <c:pt idx="28">
                  <c:v>1474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89-4446-AB2E-804343616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827400"/>
        <c:axId val="363828056"/>
      </c:lineChart>
      <c:dateAx>
        <c:axId val="363827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28056"/>
        <c:crosses val="autoZero"/>
        <c:auto val="1"/>
        <c:lblOffset val="100"/>
        <c:baseTimeUnit val="days"/>
      </c:dateAx>
      <c:valAx>
        <c:axId val="36382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2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6.4053423280693994E-2</c:v>
                </c:pt>
                <c:pt idx="1">
                  <c:v>7.7937343486482E-2</c:v>
                </c:pt>
                <c:pt idx="2">
                  <c:v>7.3082230285685001E-2</c:v>
                </c:pt>
                <c:pt idx="3">
                  <c:v>0.12061123319875</c:v>
                </c:pt>
                <c:pt idx="5">
                  <c:v>4.4973680175805997E-2</c:v>
                </c:pt>
                <c:pt idx="6">
                  <c:v>0.13747636326467999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8-4357-A06D-09533995D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504504"/>
        <c:axId val="228504832"/>
      </c:barChart>
      <c:catAx>
        <c:axId val="22850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04832"/>
        <c:crosses val="autoZero"/>
        <c:auto val="1"/>
        <c:lblAlgn val="ctr"/>
        <c:lblOffset val="100"/>
        <c:noMultiLvlLbl val="0"/>
      </c:catAx>
      <c:valAx>
        <c:axId val="22850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0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61</c:v>
                </c:pt>
                <c:pt idx="5">
                  <c:v>48</c:v>
                </c:pt>
                <c:pt idx="6">
                  <c:v>0</c:v>
                </c:pt>
                <c:pt idx="7">
                  <c:v>181</c:v>
                </c:pt>
                <c:pt idx="8">
                  <c:v>0</c:v>
                </c:pt>
                <c:pt idx="9">
                  <c:v>0</c:v>
                </c:pt>
                <c:pt idx="10">
                  <c:v>87</c:v>
                </c:pt>
                <c:pt idx="11">
                  <c:v>33</c:v>
                </c:pt>
                <c:pt idx="12">
                  <c:v>111</c:v>
                </c:pt>
                <c:pt idx="13">
                  <c:v>67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182</c:v>
                </c:pt>
                <c:pt idx="18">
                  <c:v>94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44</c:v>
                </c:pt>
                <c:pt idx="24">
                  <c:v>0</c:v>
                </c:pt>
                <c:pt idx="25">
                  <c:v>0</c:v>
                </c:pt>
                <c:pt idx="26">
                  <c:v>97</c:v>
                </c:pt>
                <c:pt idx="27">
                  <c:v>76</c:v>
                </c:pt>
                <c:pt idx="2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B-4444-B6DE-CD476D6645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18608"/>
        <c:axId val="228516312"/>
      </c:lineChart>
      <c:dateAx>
        <c:axId val="22851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16312"/>
        <c:crosses val="autoZero"/>
        <c:auto val="1"/>
        <c:lblOffset val="100"/>
        <c:baseTimeUnit val="days"/>
      </c:dateAx>
      <c:valAx>
        <c:axId val="22851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1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7.2770809486473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A3-48A0-87FC-A6CDB0EAD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512048"/>
        <c:axId val="228514672"/>
      </c:barChart>
      <c:catAx>
        <c:axId val="22851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14672"/>
        <c:crosses val="autoZero"/>
        <c:auto val="1"/>
        <c:lblAlgn val="ctr"/>
        <c:lblOffset val="100"/>
        <c:noMultiLvlLbl val="0"/>
      </c:catAx>
      <c:valAx>
        <c:axId val="22851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1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4.8050381336004998E-2</c:v>
                </c:pt>
                <c:pt idx="9">
                  <c:v>0</c:v>
                </c:pt>
                <c:pt idx="10">
                  <c:v>9.9167808289202006E-2</c:v>
                </c:pt>
                <c:pt idx="11">
                  <c:v>8.8944322898562994E-2</c:v>
                </c:pt>
                <c:pt idx="12">
                  <c:v>0</c:v>
                </c:pt>
                <c:pt idx="13">
                  <c:v>6.8497352117283999E-2</c:v>
                </c:pt>
                <c:pt idx="14">
                  <c:v>5.5717995378985002E-2</c:v>
                </c:pt>
                <c:pt idx="15">
                  <c:v>0.14074331554447</c:v>
                </c:pt>
                <c:pt idx="16">
                  <c:v>9.6100762672009996E-2</c:v>
                </c:pt>
                <c:pt idx="17">
                  <c:v>5.6229169648517E-2</c:v>
                </c:pt>
                <c:pt idx="18">
                  <c:v>5.3673298300857E-2</c:v>
                </c:pt>
                <c:pt idx="19">
                  <c:v>0.11348068783610001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A-4DA0-A88F-026EFC4B4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09752"/>
        <c:axId val="228516968"/>
      </c:lineChart>
      <c:catAx>
        <c:axId val="22850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16968"/>
        <c:crosses val="autoZero"/>
        <c:auto val="1"/>
        <c:lblAlgn val="ctr"/>
        <c:lblOffset val="100"/>
        <c:noMultiLvlLbl val="0"/>
      </c:catAx>
      <c:valAx>
        <c:axId val="22851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0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  <c:pt idx="5">
                  <c:v>2</c:v>
                </c:pt>
                <c:pt idx="6">
                  <c:v>0</c:v>
                </c:pt>
                <c:pt idx="7">
                  <c:v>32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5</c:v>
                </c:pt>
                <c:pt idx="12">
                  <c:v>10</c:v>
                </c:pt>
                <c:pt idx="13">
                  <c:v>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</c:v>
                </c:pt>
                <c:pt idx="18">
                  <c:v>16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22</c:v>
                </c:pt>
                <c:pt idx="27">
                  <c:v>10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45-4B73-91A4-733F19BDB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24184"/>
        <c:axId val="228528120"/>
      </c:lineChart>
      <c:dateAx>
        <c:axId val="22852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8120"/>
        <c:crosses val="autoZero"/>
        <c:auto val="1"/>
        <c:lblOffset val="100"/>
        <c:baseTimeUnit val="days"/>
      </c:dateAx>
      <c:valAx>
        <c:axId val="22852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10</c:v>
                </c:pt>
                <c:pt idx="6">
                  <c:v>0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15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16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61-48F6-AC3C-4FC3FC623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19592"/>
        <c:axId val="228529432"/>
      </c:lineChart>
      <c:dateAx>
        <c:axId val="22851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9432"/>
        <c:crosses val="autoZero"/>
        <c:auto val="1"/>
        <c:lblOffset val="100"/>
        <c:baseTimeUnit val="days"/>
      </c:dateAx>
      <c:valAx>
        <c:axId val="22852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1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48</c:v>
                </c:pt>
                <c:pt idx="5">
                  <c:v>36</c:v>
                </c:pt>
                <c:pt idx="6">
                  <c:v>0</c:v>
                </c:pt>
                <c:pt idx="7">
                  <c:v>137</c:v>
                </c:pt>
                <c:pt idx="8">
                  <c:v>0</c:v>
                </c:pt>
                <c:pt idx="9">
                  <c:v>0</c:v>
                </c:pt>
                <c:pt idx="10">
                  <c:v>72</c:v>
                </c:pt>
                <c:pt idx="11">
                  <c:v>28</c:v>
                </c:pt>
                <c:pt idx="12">
                  <c:v>86</c:v>
                </c:pt>
                <c:pt idx="13">
                  <c:v>48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129</c:v>
                </c:pt>
                <c:pt idx="18">
                  <c:v>74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33</c:v>
                </c:pt>
                <c:pt idx="24">
                  <c:v>0</c:v>
                </c:pt>
                <c:pt idx="25">
                  <c:v>0</c:v>
                </c:pt>
                <c:pt idx="26">
                  <c:v>71</c:v>
                </c:pt>
                <c:pt idx="27">
                  <c:v>63</c:v>
                </c:pt>
                <c:pt idx="2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C6-4FA1-9B8A-70E80EC6C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27136"/>
        <c:axId val="228528448"/>
      </c:lineChart>
      <c:dateAx>
        <c:axId val="22852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8448"/>
        <c:crosses val="autoZero"/>
        <c:auto val="1"/>
        <c:lblOffset val="100"/>
        <c:baseTimeUnit val="days"/>
      </c:dateAx>
      <c:valAx>
        <c:axId val="22852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D9407-FDEC-4F2E-B945-ADD0306FE4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038DA4-C8F2-465C-8C8B-3EAC69D23F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4214063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59EF7-C2C8-467F-B7DF-61C312869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EB9E72-6113-4A51-BB70-66BD6771C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6089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1FE37-411C-4F00-BCA1-E9893D57F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C1EFA-095E-42D2-A971-FFBE1EA4A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11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6ADF6-F40A-4F23-9083-535B12D0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EB5BBE-DD1E-4DB7-BF72-C70F2804AD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7135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85EE3-D03E-4292-B1E4-72067FF6E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76203-7B58-4DE9-B28D-2487151A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6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1280D-3504-4513-9933-3279EF9D7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0BBF8-16ED-4374-8285-6602C0863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480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49C46-4D2C-4C77-952B-0C743F86B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D719E-BA21-40DF-BFD2-970C1B3BE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478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DAE-23CA-4D6D-881F-5A387A40A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3C1C13-A767-4B92-8E24-05E633CDDF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3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C213F-541D-43C3-BC46-92804E0DC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014D8-5578-43B4-9EE8-C65A3B7EB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60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E054-F3EC-4CDB-B0B4-14676728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DC0ED-A66A-4ED7-836F-BF734A5DB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629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80601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548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3209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17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183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62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85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74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10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491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25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170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367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7156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540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53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512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5059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1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8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085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7985B-6B0C-45C6-B944-9B28CB288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66472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E06D-880D-4619-BD07-D81CCA575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49A45-2AF5-4A56-9CFF-9DD367053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501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477022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5077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5358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331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62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47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610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41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01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09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23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63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309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4454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0265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30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871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7079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68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3FBC9-4DAF-4D26-9BFE-B2F167C5E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3523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EC46C-FB69-4786-8A83-62A65103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B6A17-EFD7-4571-84AA-5D40094E0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717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90167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2416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46198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059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97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716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400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772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232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02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90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22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950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7073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1835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97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8222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8685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65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9C7EE-D806-4999-B282-A770DAF91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75905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6CCEE-06E8-4A45-846E-DDF9A206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1851D-3A4D-4B9B-85F4-C19E361D5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913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18737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7015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6561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3821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259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82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583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605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619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356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31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331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79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059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694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453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669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4642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7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52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3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63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55948-B874-42A3-9DB7-52849B33F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8376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BCB8-5841-4288-8098-9FF2D468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ABC60-88EC-442C-A16D-19731B755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028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46238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2828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3086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1144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15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456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741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5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677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83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195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31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4783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0884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9194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41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460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6741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33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78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34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98908-087D-4E6A-96F2-8FD72B22C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29394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6ACA-0460-4CD1-A098-F072D4E9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E2AEA-598D-4600-BD38-69B91C76D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22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735374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62338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85072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1273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747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12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56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863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405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04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61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99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77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786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71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034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478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5782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0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6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69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EA9AD-21D1-4D00-8298-E2ED3D963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21241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8A867-6283-46BE-B442-EE6C0681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F4D1F-F49B-4179-9009-B17DA98FF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54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60484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4250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93423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2249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53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9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65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174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512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979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9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204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361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1870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008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161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094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1319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31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63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196A1-A354-4AAC-807B-5B79F7F55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815152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E1CBD-C038-467D-BADB-F0F876BA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D0C7D-89E8-4365-BD39-4B4C1E225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351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02146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98429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3457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140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111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25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184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58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513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968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784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893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8317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9767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942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956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082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3435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3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086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CABD9-2036-4946-8968-DD76D0939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2637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1AD07-938B-45FA-B409-7BC3F7F83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5AD931-AF9A-4121-82F7-B729A1073E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9695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2284C-E78E-4D8F-88F7-623F42B9C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0EC29-B4B9-4F9B-91A1-217636AAC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03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C4A47-B8BC-4E9D-A835-EC6482F79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8305A9-C03E-4F2E-8E82-EBECE2F2E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1235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75F20-5830-4413-A11B-6A38F3C0A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6D8A1-0FB0-4C68-A86E-30F77E84F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08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805C-5A39-4031-B2FD-1CDA61893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2D91D6-8A11-4E4D-B4E3-BC3B50C8B9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635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7F7E7-00FA-42F1-825D-559CBA42B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1CDC3-729D-482E-822E-4FAC6175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37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FDE0C-E818-460F-B16D-BE06EFA2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5152CF-AE3C-4312-A873-6C236B0DC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9121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E881A-F3E6-49EB-83BF-D41D4B1FA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77218-5ED0-4185-9782-29AB03F2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2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C9A0-ABFD-484B-ACAB-F2942CC9F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19BAE7-745B-4863-A5D8-904EB01852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922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3CE34-37D4-4467-9211-A9AB23388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C9998-760A-4BE9-B8E3-96A8222C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23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0D7E-89BF-4EED-8A26-DB83A125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9ABCF-A398-4568-BDCD-B062E337F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9850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F9EEC-8105-44F2-AA08-3DA9BA207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EF4DE-064C-4E96-8B41-ADDDE6FF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15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0C91C-8840-4C7D-AE79-A5C511ACE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14F6E4-E895-4B05-8C74-EE5318728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676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61C31-2CD6-483B-8E9A-DE46C9E9D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55A58-06F3-49BB-918F-0EAC7125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32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7483-61CC-4C42-A573-6D4ACB44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51F75-F58E-4F97-9AFF-3E6ED1AF1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506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0503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245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222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961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818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26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312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036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759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381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627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71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598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798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535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691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996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918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887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320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92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63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561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97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22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63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113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83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3842A-6EC5-45BB-B527-A206675D1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73017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B5327-DB7E-4BE7-AE91-16167D182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F36C6-3D51-4D0E-9EFB-A84B688CA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69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7604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472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554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1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148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634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956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830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77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03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414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6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71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942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266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584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590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158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4447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152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246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697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236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491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659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072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789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74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21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675FA-DDF9-4816-A6D7-9A8601487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486158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3A77-6F3A-43B2-93B3-4DFC93420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9771D-0709-401A-8F34-4554E6BC68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547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8943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695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591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753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253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00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617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455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909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312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03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60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797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969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776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91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16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878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50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261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4087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83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587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637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383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58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730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5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545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C06F8-0C66-4B7E-A2C8-9C0405998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104333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33D2-F61F-4787-9E4A-99CB780D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2505C-1462-430E-A869-C36CAF966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763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3900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477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805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438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124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933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038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28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688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294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47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356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936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080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970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798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23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236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721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282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133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21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978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854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7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271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954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1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55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6A907-A337-4A5C-9AD4-872B57CE5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60940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BAC83-C38F-47B3-BC6D-0A78DC286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736B61-B734-4987-87C5-455609296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233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37520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177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878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566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773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068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328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735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69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793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252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716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550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514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443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021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199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385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562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016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806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351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73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585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07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29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676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7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35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5C0DC-B30A-47B6-87AA-62739358A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762801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B9FF0-9A39-4C07-B8C1-F89331CE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ED308-8F27-47E6-8A45-11F9FE400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600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43032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024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40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05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21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661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972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849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499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80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563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498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731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309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145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11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601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727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056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13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439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95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609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0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975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921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5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0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63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05AE0-0F9C-4141-8CC1-81E531131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04046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30BC-2E6D-4D76-87E0-FAB258A41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3AC1F-22CF-4725-B4ED-A187B0E41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858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35369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984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24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129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251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14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86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26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2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45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9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551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147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396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697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337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013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37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520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04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285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987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94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2589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4965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686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88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92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79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0F626-84BB-40A9-BAA8-94B0A8FFD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292459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CCD2-5D3D-4FCB-87FE-1BD673B0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4BA23-8CA5-4F58-9901-D494FA90A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16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8292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193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650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723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354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004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24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272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460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049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29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523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186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1898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96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504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365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710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35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004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46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829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4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827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16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98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662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81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64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3DAB6-1845-4AFD-BB94-2BB1EB011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64448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CCE1-4D7C-4FEA-B408-E7B07F134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E1E45-52B1-496B-9591-3E2C6A399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642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68307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00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23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785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76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490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52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428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95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42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4263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429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752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47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662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920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88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766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098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348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93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476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521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324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636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828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016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8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3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61AB7-BC51-4C8C-BF39-592B8800C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30295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8AA60-40CE-4B3D-90AC-D9C363B3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9E031-46C3-4F08-B8A1-ADA83152C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7037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83122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148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253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462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765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93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187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169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77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10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992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39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116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553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555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739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16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917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852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946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320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682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26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0174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744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07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924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48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02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B9514-E263-4D50-A321-65322CF02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63320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5F438-E194-4CBD-950B-A4FF034C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AB75F-2391-4730-B843-D063304E9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193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0857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230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399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145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465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410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377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856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8879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06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752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936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02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880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15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538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292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889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461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059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479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831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14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994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665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374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15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38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04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96014-547F-4983-91D3-460D4041C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359997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C133C-FD0E-4AC2-B885-DF08D2056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1E9A5-34F2-4400-A312-3252D999A7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846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8295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693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376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780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958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034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79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848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921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059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276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88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068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94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52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120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5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438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801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02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55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17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62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340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03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630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75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17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4E7F3-4540-4981-B731-5DD315DF4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9540556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EC531-1896-4304-98E1-68E56C43F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1D6CE-8F6B-4F4F-A5CB-F8A606FFE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872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13764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08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01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36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952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346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26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617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39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570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845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450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024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068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6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199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553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466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116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654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351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390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103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980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852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46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80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18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74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77A1E-2417-4424-992F-F6B3B7359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51212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981E-7EC4-42E7-B5AE-3638F5F5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7D357-CD3B-4871-9A23-2913A865C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18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72869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56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60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460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79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49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22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353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550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713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680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444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4188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18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323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328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239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182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98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03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108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766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831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33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309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793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2169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78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01229134510 - 01211299855
- الملكة و الامير 2
ش  المجلس المحلى  - العشرة الاف - ابو المطامير
0103563666 - 01211299855
- كلاسيك 
ش المعالى من ش جمال عبد الناصر - ادكو 
01229719333
- النشار
ش الجلاء خلف الموقف القديم - الدلنجات
0453600429
- سيفن كلرز 
ش عبد السلام عارف - رشيد
0129719333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715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0EBC0-F7F1-4777-AF70-74EE7DB0D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53007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1984</Words>
  <Application>Microsoft Office PowerPoint</Application>
  <PresentationFormat>On-screen Show (4:3)</PresentationFormat>
  <Paragraphs>1191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own</vt:lpstr>
      <vt:lpstr>Facebook Interaction Rate By Post Type</vt:lpstr>
      <vt:lpstr>Facebook Interaction Rate</vt:lpstr>
      <vt:lpstr>Facebook Interactions Distribution</vt:lpstr>
      <vt:lpstr>Facebook Reach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Interaction Rate By Weekday</vt:lpstr>
      <vt:lpstr>Facebook Average Interactions Per Post</vt:lpstr>
      <vt:lpstr>Facebook Engagement Rate By Post Type</vt:lpstr>
      <vt:lpstr>Facebook Interaction Rate By Hour</vt:lpstr>
      <vt:lpstr>Facebook Average Comments Per Post</vt:lpstr>
      <vt:lpstr>Facebook Average Shares Per Post</vt:lpstr>
      <vt:lpstr>Facebook Average Reactions Per Post</vt:lpstr>
      <vt:lpstr>Facebook Own Posts Table - 1 of 14</vt:lpstr>
      <vt:lpstr>Facebook Own Posts Table - 2 of 14</vt:lpstr>
      <vt:lpstr>Facebook Own Posts Table - 3 of 14</vt:lpstr>
      <vt:lpstr>Facebook Own Posts Table - 4 of 14</vt:lpstr>
      <vt:lpstr>Facebook Own Posts Table - 5 of 14</vt:lpstr>
      <vt:lpstr>Facebook Own Posts Table - 6 of 14</vt:lpstr>
      <vt:lpstr>Facebook Own Posts Table - 7 of 14</vt:lpstr>
      <vt:lpstr>Facebook Own Posts Table - 8 of 14</vt:lpstr>
      <vt:lpstr>Facebook Own Posts Table - 9 of 14</vt:lpstr>
      <vt:lpstr>Facebook Own Posts Table - 10 of 14</vt:lpstr>
      <vt:lpstr>Facebook Own Posts Table - 11 of 14</vt:lpstr>
      <vt:lpstr>Facebook Own Posts Table - 12 of 14</vt:lpstr>
      <vt:lpstr>Facebook Own Posts Table - 13 of 14</vt:lpstr>
      <vt:lpstr>Facebook Own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</dc:title>
  <dc:creator>Administrator</dc:creator>
  <cp:lastModifiedBy>Administrator</cp:lastModifiedBy>
  <cp:revision>1</cp:revision>
  <dcterms:created xsi:type="dcterms:W3CDTF">2018-03-12T06:04:33Z</dcterms:created>
  <dcterms:modified xsi:type="dcterms:W3CDTF">2018-03-12T06:06:07Z</dcterms:modified>
</cp:coreProperties>
</file>