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A5C1-481E-A839-CD43E2395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240288"/>
        <c:axId val="290237992"/>
      </c:barChart>
      <c:catAx>
        <c:axId val="29024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37992"/>
        <c:crosses val="autoZero"/>
        <c:auto val="1"/>
        <c:lblAlgn val="ctr"/>
        <c:lblOffset val="100"/>
        <c:noMultiLvlLbl val="0"/>
      </c:catAx>
      <c:valAx>
        <c:axId val="29023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2B746-4043-45A5-91D1-A93C27162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A14592-1D75-4AD8-8E8E-E32431BD8B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4783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D2377-5F16-48A1-B6C1-7DF758E240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858EE-BCF7-452A-9BB6-E8E4B7B2E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08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2018-03-11T09:29:24Z</dcterms:created>
  <dcterms:modified xsi:type="dcterms:W3CDTF">2018-03-11T09:29:33Z</dcterms:modified>
</cp:coreProperties>
</file>