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8.6263607097705003E-2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B9-436F-AE0E-2785C8448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589664"/>
        <c:axId val="147590320"/>
      </c:barChart>
      <c:catAx>
        <c:axId val="14758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590320"/>
        <c:crosses val="autoZero"/>
        <c:auto val="1"/>
        <c:lblAlgn val="ctr"/>
        <c:lblOffset val="100"/>
        <c:noMultiLvlLbl val="0"/>
      </c:catAx>
      <c:valAx>
        <c:axId val="14759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58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6.2811483174759999E-2</c:v>
                </c:pt>
                <c:pt idx="5">
                  <c:v>4.9928453041518002E-2</c:v>
                </c:pt>
                <c:pt idx="6">
                  <c:v>0</c:v>
                </c:pt>
                <c:pt idx="7">
                  <c:v>0.18613356368646999</c:v>
                </c:pt>
                <c:pt idx="8">
                  <c:v>0</c:v>
                </c:pt>
                <c:pt idx="9">
                  <c:v>0</c:v>
                </c:pt>
                <c:pt idx="10">
                  <c:v>8.9191433521626007E-2</c:v>
                </c:pt>
                <c:pt idx="11">
                  <c:v>3.3794508904340999E-2</c:v>
                </c:pt>
                <c:pt idx="12">
                  <c:v>0.11356079594864001</c:v>
                </c:pt>
                <c:pt idx="13">
                  <c:v>6.8495951582562997E-2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0.18360414945378001</c:v>
                </c:pt>
                <c:pt idx="18">
                  <c:v>9.5815707660159996E-2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4.4719537356058998E-2</c:v>
                </c:pt>
                <c:pt idx="24">
                  <c:v>0</c:v>
                </c:pt>
                <c:pt idx="25">
                  <c:v>0</c:v>
                </c:pt>
                <c:pt idx="26">
                  <c:v>9.7363083164299993E-2</c:v>
                </c:pt>
                <c:pt idx="27">
                  <c:v>7.7029889624276995E-2</c:v>
                </c:pt>
                <c:pt idx="28">
                  <c:v>5.5721030129881E-2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B7-409F-8736-BDF5D3AF1D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589336"/>
        <c:axId val="274841296"/>
      </c:lineChart>
      <c:dateAx>
        <c:axId val="147589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41296"/>
        <c:crosses val="autoZero"/>
        <c:auto val="1"/>
        <c:lblOffset val="100"/>
        <c:baseTimeUnit val="days"/>
      </c:dateAx>
      <c:valAx>
        <c:axId val="27484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58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B4-4229-9994-14C64F766B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B4-4229-9994-14C64F766B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B4-4229-9994-14C64F766B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B4-4229-9994-14C64F766B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B4-4229-9994-14C64F766B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7B4-4229-9994-14C64F766B5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7B4-4229-9994-14C64F766B5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7B4-4229-9994-14C64F766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191176"/>
        <c:axId val="348189864"/>
      </c:barChart>
      <c:catAx>
        <c:axId val="34819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89864"/>
        <c:crosses val="autoZero"/>
        <c:auto val="1"/>
        <c:lblAlgn val="ctr"/>
        <c:lblOffset val="100"/>
        <c:noMultiLvlLbl val="0"/>
      </c:catAx>
      <c:valAx>
        <c:axId val="34818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9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82</c:v>
                </c:pt>
                <c:pt idx="1">
                  <c:v>51</c:v>
                </c:pt>
                <c:pt idx="2">
                  <c:v>53</c:v>
                </c:pt>
                <c:pt idx="3">
                  <c:v>51</c:v>
                </c:pt>
                <c:pt idx="4">
                  <c:v>1586</c:v>
                </c:pt>
                <c:pt idx="5">
                  <c:v>2219</c:v>
                </c:pt>
                <c:pt idx="6">
                  <c:v>676</c:v>
                </c:pt>
                <c:pt idx="7">
                  <c:v>3423</c:v>
                </c:pt>
                <c:pt idx="8">
                  <c:v>1043</c:v>
                </c:pt>
                <c:pt idx="9">
                  <c:v>347</c:v>
                </c:pt>
                <c:pt idx="10">
                  <c:v>1634</c:v>
                </c:pt>
                <c:pt idx="11">
                  <c:v>1105</c:v>
                </c:pt>
                <c:pt idx="12">
                  <c:v>2057</c:v>
                </c:pt>
                <c:pt idx="13">
                  <c:v>2085</c:v>
                </c:pt>
                <c:pt idx="14">
                  <c:v>509</c:v>
                </c:pt>
                <c:pt idx="15">
                  <c:v>219</c:v>
                </c:pt>
                <c:pt idx="16">
                  <c:v>181</c:v>
                </c:pt>
                <c:pt idx="17">
                  <c:v>4275</c:v>
                </c:pt>
                <c:pt idx="18">
                  <c:v>2379</c:v>
                </c:pt>
                <c:pt idx="19">
                  <c:v>996</c:v>
                </c:pt>
                <c:pt idx="20">
                  <c:v>413</c:v>
                </c:pt>
                <c:pt idx="21">
                  <c:v>355</c:v>
                </c:pt>
                <c:pt idx="22">
                  <c:v>186</c:v>
                </c:pt>
                <c:pt idx="23">
                  <c:v>1659</c:v>
                </c:pt>
                <c:pt idx="24">
                  <c:v>607</c:v>
                </c:pt>
                <c:pt idx="25">
                  <c:v>170</c:v>
                </c:pt>
                <c:pt idx="26">
                  <c:v>2273</c:v>
                </c:pt>
                <c:pt idx="27">
                  <c:v>1448</c:v>
                </c:pt>
                <c:pt idx="28">
                  <c:v>1474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46-4A69-BBFC-518377657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840312"/>
        <c:axId val="274840640"/>
      </c:lineChart>
      <c:dateAx>
        <c:axId val="274840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40640"/>
        <c:crosses val="autoZero"/>
        <c:auto val="1"/>
        <c:lblOffset val="100"/>
        <c:baseTimeUnit val="days"/>
      </c:dateAx>
      <c:valAx>
        <c:axId val="27484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4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6.4053423280693994E-2</c:v>
                </c:pt>
                <c:pt idx="1">
                  <c:v>7.7681811212755997E-2</c:v>
                </c:pt>
                <c:pt idx="2">
                  <c:v>7.3082230285685001E-2</c:v>
                </c:pt>
                <c:pt idx="3">
                  <c:v>0.12061123319875</c:v>
                </c:pt>
                <c:pt idx="5">
                  <c:v>4.4973680175805997E-2</c:v>
                </c:pt>
                <c:pt idx="6">
                  <c:v>0.13645423416978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07-4BF7-98FA-933FCBD30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529872"/>
        <c:axId val="211530200"/>
      </c:barChart>
      <c:catAx>
        <c:axId val="21152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30200"/>
        <c:crosses val="autoZero"/>
        <c:auto val="1"/>
        <c:lblAlgn val="ctr"/>
        <c:lblOffset val="100"/>
        <c:noMultiLvlLbl val="0"/>
      </c:catAx>
      <c:valAx>
        <c:axId val="21153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2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61</c:v>
                </c:pt>
                <c:pt idx="5">
                  <c:v>48</c:v>
                </c:pt>
                <c:pt idx="6">
                  <c:v>0</c:v>
                </c:pt>
                <c:pt idx="7">
                  <c:v>181</c:v>
                </c:pt>
                <c:pt idx="8">
                  <c:v>0</c:v>
                </c:pt>
                <c:pt idx="9">
                  <c:v>0</c:v>
                </c:pt>
                <c:pt idx="10">
                  <c:v>87</c:v>
                </c:pt>
                <c:pt idx="11">
                  <c:v>33</c:v>
                </c:pt>
                <c:pt idx="12">
                  <c:v>111</c:v>
                </c:pt>
                <c:pt idx="13">
                  <c:v>67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180</c:v>
                </c:pt>
                <c:pt idx="18">
                  <c:v>94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44</c:v>
                </c:pt>
                <c:pt idx="24">
                  <c:v>0</c:v>
                </c:pt>
                <c:pt idx="25">
                  <c:v>0</c:v>
                </c:pt>
                <c:pt idx="26">
                  <c:v>96</c:v>
                </c:pt>
                <c:pt idx="27">
                  <c:v>76</c:v>
                </c:pt>
                <c:pt idx="28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5C-4131-9A41-D36AE3C9C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391296"/>
        <c:axId val="211389984"/>
      </c:lineChart>
      <c:dateAx>
        <c:axId val="211391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89984"/>
        <c:crosses val="autoZero"/>
        <c:auto val="1"/>
        <c:lblOffset val="100"/>
        <c:baseTimeUnit val="days"/>
      </c:dateAx>
      <c:valAx>
        <c:axId val="21138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9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7.2770809486473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6-4872-8D35-4A8C663FD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389000"/>
        <c:axId val="211384080"/>
      </c:barChart>
      <c:catAx>
        <c:axId val="21138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84080"/>
        <c:crosses val="autoZero"/>
        <c:auto val="1"/>
        <c:lblAlgn val="ctr"/>
        <c:lblOffset val="100"/>
        <c:noMultiLvlLbl val="0"/>
      </c:catAx>
      <c:valAx>
        <c:axId val="21138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8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4.8050381336004998E-2</c:v>
                </c:pt>
                <c:pt idx="9">
                  <c:v>0</c:v>
                </c:pt>
                <c:pt idx="10">
                  <c:v>9.8145459750137998E-2</c:v>
                </c:pt>
                <c:pt idx="11">
                  <c:v>8.8944322898562994E-2</c:v>
                </c:pt>
                <c:pt idx="12">
                  <c:v>0</c:v>
                </c:pt>
                <c:pt idx="13">
                  <c:v>6.8497352117283999E-2</c:v>
                </c:pt>
                <c:pt idx="14">
                  <c:v>5.5717995378985002E-2</c:v>
                </c:pt>
                <c:pt idx="15">
                  <c:v>0.14006174985176001</c:v>
                </c:pt>
                <c:pt idx="16">
                  <c:v>9.6100762672009996E-2</c:v>
                </c:pt>
                <c:pt idx="17">
                  <c:v>5.6229169648517E-2</c:v>
                </c:pt>
                <c:pt idx="18">
                  <c:v>5.3673298300857E-2</c:v>
                </c:pt>
                <c:pt idx="19">
                  <c:v>0.11348068783610001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5F-44FB-9865-A9A367B71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387032"/>
        <c:axId val="211387360"/>
      </c:lineChart>
      <c:catAx>
        <c:axId val="211387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87360"/>
        <c:crosses val="autoZero"/>
        <c:auto val="1"/>
        <c:lblAlgn val="ctr"/>
        <c:lblOffset val="100"/>
        <c:noMultiLvlLbl val="0"/>
      </c:catAx>
      <c:valAx>
        <c:axId val="21138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8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32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5</c:v>
                </c:pt>
                <c:pt idx="12">
                  <c:v>10</c:v>
                </c:pt>
                <c:pt idx="13">
                  <c:v>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37</c:v>
                </c:pt>
                <c:pt idx="18">
                  <c:v>16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0</c:v>
                </c:pt>
                <c:pt idx="25">
                  <c:v>0</c:v>
                </c:pt>
                <c:pt idx="26">
                  <c:v>22</c:v>
                </c:pt>
                <c:pt idx="27">
                  <c:v>10</c:v>
                </c:pt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AB-4151-8C55-0248054EB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396216"/>
        <c:axId val="211402776"/>
      </c:lineChart>
      <c:dateAx>
        <c:axId val="211396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02776"/>
        <c:crosses val="autoZero"/>
        <c:auto val="1"/>
        <c:lblOffset val="100"/>
        <c:baseTimeUnit val="days"/>
      </c:dateAx>
      <c:valAx>
        <c:axId val="21140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9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10</c:v>
                </c:pt>
                <c:pt idx="6">
                  <c:v>0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15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14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24-49A0-A06D-8A2FEDA91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397200"/>
        <c:axId val="211399824"/>
      </c:lineChart>
      <c:dateAx>
        <c:axId val="21139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99824"/>
        <c:crosses val="autoZero"/>
        <c:auto val="1"/>
        <c:lblOffset val="100"/>
        <c:baseTimeUnit val="days"/>
      </c:dateAx>
      <c:valAx>
        <c:axId val="21139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9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48</c:v>
                </c:pt>
                <c:pt idx="5">
                  <c:v>36</c:v>
                </c:pt>
                <c:pt idx="6">
                  <c:v>0</c:v>
                </c:pt>
                <c:pt idx="7">
                  <c:v>137</c:v>
                </c:pt>
                <c:pt idx="8">
                  <c:v>0</c:v>
                </c:pt>
                <c:pt idx="9">
                  <c:v>0</c:v>
                </c:pt>
                <c:pt idx="10">
                  <c:v>72</c:v>
                </c:pt>
                <c:pt idx="11">
                  <c:v>28</c:v>
                </c:pt>
                <c:pt idx="12">
                  <c:v>86</c:v>
                </c:pt>
                <c:pt idx="13">
                  <c:v>48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129</c:v>
                </c:pt>
                <c:pt idx="18">
                  <c:v>74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33</c:v>
                </c:pt>
                <c:pt idx="24">
                  <c:v>0</c:v>
                </c:pt>
                <c:pt idx="25">
                  <c:v>0</c:v>
                </c:pt>
                <c:pt idx="26">
                  <c:v>70</c:v>
                </c:pt>
                <c:pt idx="27">
                  <c:v>63</c:v>
                </c:pt>
                <c:pt idx="28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52-491C-ADA7-1F4551FDD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398840"/>
        <c:axId val="211403104"/>
      </c:lineChart>
      <c:dateAx>
        <c:axId val="211398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03104"/>
        <c:crosses val="autoZero"/>
        <c:auto val="1"/>
        <c:lblOffset val="100"/>
        <c:baseTimeUnit val="days"/>
      </c:dateAx>
      <c:valAx>
        <c:axId val="21140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9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88A6-1AA8-4453-9EF0-DD2B75917E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E2D95C-E45A-48A0-BA77-89955B3618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418077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FD01B-85BE-447C-B540-BE6A217EF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F2D8AA-69F7-4285-9F4E-DFDE3E592F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9131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0C20D-A35E-48A6-A7E7-249C2A39C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0E042-7765-451F-9743-D995DCD06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882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DC7E-B355-4C36-8BFC-C4DDC6A48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05E8A2-951F-4F1D-A83A-EE0FD8B384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8446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9C3BE-5CD5-43AD-AD73-C14B808BD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53B11-D67C-4EF2-867D-631659D0D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561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D0C4B-7098-4A5D-B133-09C674E8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70F749-1DF5-458F-949D-8E2B9F50FC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8203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900C7-6A9F-43D9-8813-372425BEB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CE81E-B59F-43E8-B176-CB4D72572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039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B049C-57B9-44FA-A8FE-499E38CAD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DB57A5-6000-40F4-89D2-27D143D248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7870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800BF-0AC2-43F5-883D-754200DBF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46DCD-FE9E-4CB0-9902-5C45CB10D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214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E7E55-CFD4-436C-A7C1-C4242DE29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A63603-6288-4E8E-8B02-FA450D8B1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717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25797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94039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40007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2210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202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521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489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592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928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0220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519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892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79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367538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2961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92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8960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1549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33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- 2018-03-01 17:14:07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91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164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9E928-FBB4-4819-9D16-1A4E8F0D27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720154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CCB-6B19-4C7C-8BE0-EF2D67876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90259-BD05-4F34-B919-A0DD9E944C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9574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800885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96353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36320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7960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027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024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3337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246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529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356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704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103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4387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06582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1729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978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655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97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2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081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4D251-B91D-4343-93D9-70A013E37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755934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6492F-03AA-4991-B134-C99E8BF82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78A15D-4F03-4CF5-8A3B-E5722F5F2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2653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42304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0317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45174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7165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434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251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078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254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270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724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009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000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2927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9022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2706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925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6306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4677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15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948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E3BED-5D70-43E7-8115-F9944FC99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03096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A386E-2486-4263-84E8-DF813CE3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DB78E5-641F-46E3-B176-83B00331CD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432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452443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32151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13054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4096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9454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8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40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846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324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436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076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860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60240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4058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7123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170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164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7114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36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43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02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52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01B7F-71C7-4FE5-A8A0-512D59A9B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240836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1D0F0-66B9-45EB-AE9D-B5E3780FD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C0E7BB-92E4-48CF-BAE9-D14B04903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799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99461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2354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9730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5941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9172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677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544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8291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929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633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962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337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797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8044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9592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0555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793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7818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91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0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56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58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555D7-35B7-44BC-B64D-FC0343F0D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060770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D376-A0E5-46C6-AED7-86EE6F4FE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1FBC2E-3957-41B0-8CCA-CC4158DDDC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2926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794088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66390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4384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3094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834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68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664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7293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703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1016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028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786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0793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94758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0189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10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071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8629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4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21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943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4EF93-B256-4CD3-9F5F-2997C9A2B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95598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7D489-A327-4840-92C4-7E335717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7873FC-6868-4C7A-BAC3-0503C8BA1E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7637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96308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15918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0393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1060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246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7162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73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883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612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177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4149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606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577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5816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4394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435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2886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981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97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065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8216A-D82C-4807-ADF8-A2965D9EC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637701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1F57-1730-41BA-A0E6-51F51AF24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3A634-52F1-4C61-8E7A-C29E1CFCB8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925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92615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4519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06596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6957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748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9520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767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548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624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0725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451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812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3604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36148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3547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6931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761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5993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14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785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FA55F-2A20-4D73-AD9F-E2EF0B483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308501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B42C0-906D-4D65-B673-D7B0AC85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225A30-D18A-4F74-8248-6B20627746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9933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B2EAE-EE43-465E-A755-BED05B56C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D17EC-0E56-409D-A3D7-BCD667E84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90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C30A9-BBA2-45FD-9B9A-6F447AA6D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8B5DE6-58B1-4B35-87D2-B63DB5F8BC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7162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04CDC-7E89-418B-A9FA-81D1F43F91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7F459-0F0A-4648-A99A-40087E4EE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62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8D1FF-8043-4712-8EEA-C6BA34455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0E2D7D-D3CA-4FE1-8CD1-E92F278782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1866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47F99-088F-457A-8DC2-769C4E235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87FE3-DA3F-4330-B8F9-67198733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655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F597D-1B8E-4092-99C1-C2D2AAAA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B6386A-0A85-4FD6-A267-FAEC406672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0542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A9350-83C7-4C56-8A44-E663B8CB7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1FD73-85BC-4C2E-A001-FA447DA4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41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91A16-8760-46A2-A596-F5E0720F0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8D4BA7-CAEB-4DF8-96A4-C6EB328FC4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9475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618BA-ED5B-4D01-B2C0-26480B20B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B2715-3E5C-4FBE-A215-0AB89E05C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97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5A4A6-5716-4D35-8120-2F1938D1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374D6E-F28C-4359-A537-CE3C9D2C3C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9157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61977-B854-442E-84EC-B8EEF8100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024AD-1531-4A76-8A1E-049A3896E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875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CEF4A-A6D6-4C6E-8674-C0C5ED31E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4DD8C9-90BD-45DD-8EF6-1E3BEB7F94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3256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20A96-D917-417C-A498-305415792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4C2B1-5D4D-4503-9A0F-F2220974B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561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E9A26-11B3-4D6F-95E8-E9BDE01A5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67FC8-89FA-4D63-B39E-DBC8F6FF2B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5866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44452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82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37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427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389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951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849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473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9900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463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631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1410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388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229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196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6853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627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5237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300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949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557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043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978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949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4888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9331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359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784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54AFE-8DAD-46E9-AF76-753082A89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84398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114C0-5185-40B6-9DC6-1D3BAB099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AD39C-C657-4FF4-87C5-13C2525B0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433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1922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467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721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534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321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137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8126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2750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641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3461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505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43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907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204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142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926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973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059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893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2959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5618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780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173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518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793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699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315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6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20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CC534-4D92-4A85-9798-DA2BF917B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500592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D1F96-7656-4D7E-99B2-3B738ADD1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9B0054-B7EB-4D06-9CEB-83CAFF5C3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707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71541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067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653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415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438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3274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6695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0907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317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006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478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026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219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250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6128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514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006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221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0976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391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836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385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96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4259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5800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911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258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34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791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D9D87D-50D4-4FFD-A2EC-30F39ADFC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9787523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6FE7-4A68-4ABE-BA2C-7B0E0E49C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7E5E60-F589-4FFF-9778-6DFA40BBE0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961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89427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0790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4597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8152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788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8619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830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2683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0688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239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614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458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3769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872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6654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997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416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850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12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847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525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869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961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6170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127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2450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891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09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43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415E8-BBDC-481E-A97C-AE638F1DC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059363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C4F97-5253-4CBF-A688-AAF0FB74C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6FAB66-3244-485F-A212-0043E06F9C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115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04744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318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896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3094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995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261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0395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7902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024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669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7029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9016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590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541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6889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191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379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232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1525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626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979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680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173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3497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323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636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8580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23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009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145A1-B263-4A48-B60D-435F27EC0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94755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AFAFE-90E4-42EC-A14C-4C19E3299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624950-F136-4859-80E3-FAA515352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440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29143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93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057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224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349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37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37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147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899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90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3260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6340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541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1916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87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6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578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8940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483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693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470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369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724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100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8240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167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9060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307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15.5585%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29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848BC-8EDD-4F0E-93E2-A90EC5665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97789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8002D-1FCB-4F2F-9B29-9AA01A0C0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624821-D289-4D46-8B48-F3CA3CD828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1405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36490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392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587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9174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5574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839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194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729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535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790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6469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692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390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336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560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435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320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9075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5584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836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885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070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548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7438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5240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582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5608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3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079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A93CA-6AB9-4798-B0AA-63DC6D7F8A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396490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23B6D-66E3-4434-B356-51AF4B5F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11C693-248A-45AD-9658-62A4CFEDD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210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36102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153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7886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981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527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6563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2487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1436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2806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8373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8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2865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73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9976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715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925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2250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192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93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1618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7434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422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68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95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2591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297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43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05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224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06504-D85B-492A-8C3A-A9A9C3715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296271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01833-896C-4ECE-99C4-42CD2FDC0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1E6A81-F638-4508-963C-5F6CC9E73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557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82861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781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469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068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70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9352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802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8022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1586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181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940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885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9340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909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810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264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273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129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858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4863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8091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012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5095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9004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1266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839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416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69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318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A8A7F-D06C-4A6B-80AE-8FA7FB19E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551603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C922D-4726-40A0-A55A-C6B181352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7C70A5-3B57-4AE1-86BF-8EDF642728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2889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04293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032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118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516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187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1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406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6777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926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541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088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317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5201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1687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312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1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241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2612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151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4649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63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553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279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284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143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56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637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20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591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F638F-5D61-459D-AB4E-C820026523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47972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F81F8-D352-4652-B585-A4F4BB959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CDF306-DC0E-449C-BF05-4BCC66B48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3944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53284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8884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180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850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123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5738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0907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9513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5604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9025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937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953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269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1874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298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694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2078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6820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195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760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819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4422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611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1113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7256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006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135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71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121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65733-A7A5-4E53-A833-0CC663B5C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2670147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26250-3437-4BDB-891D-C03DFBD22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07EF6B-B46C-4B85-93B5-AF1035E9A6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2183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80656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0277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739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496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144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507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476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06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532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030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006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9961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352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04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96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532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6923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3475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440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0449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648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028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895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0549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312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022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434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26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049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2E060-FFC6-4BE4-8C34-F7E2A7CC8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8407726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DD34A-D322-4D89-800E-57D8023ED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C09F5-6BEB-411B-9EED-3D53B11CCF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379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87883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014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770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331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838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385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032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833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939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5069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995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5629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282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126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5693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960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3073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0158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185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42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494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141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087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9950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008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8931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2443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72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320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B2941-DB4E-4180-80E7-2026ADD46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8909247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E7119-A6E8-4E96-AE72-09015D742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5D0478-64DB-47F3-B534-47A854338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7517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29315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680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300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348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943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14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9075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538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3205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264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1223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373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7600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8450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000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0983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227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151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5100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036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963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4708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638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836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518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651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276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25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01229134510 - 01211299855
- الملكة و الامير 2
ش  المجلس المحلى  - العشرة الاف - ابو المطامير
0103563666 - 01211299855
- كلاسيك 
ش المعالى من ش جمال عبد الناصر - ادكو 
01229719333
- النشار
ش الجلاء خلف الموقف القديم - الدلنجات
0453600429
- سيفن كلرز 
ش عبد السلام عارف - رشيد
0129719333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909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F853C-9421-4D75-950A-1B77E8E8C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571682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1984</Words>
  <Application>Microsoft Office PowerPoint</Application>
  <PresentationFormat>On-screen Show (4:3)</PresentationFormat>
  <Paragraphs>1191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own</vt:lpstr>
      <vt:lpstr>Facebook Interaction Rate By Post Type</vt:lpstr>
      <vt:lpstr>Facebook Interaction Rate</vt:lpstr>
      <vt:lpstr>Facebook Interactions Distribution</vt:lpstr>
      <vt:lpstr>Facebook Reach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Interaction Rate By Weekday</vt:lpstr>
      <vt:lpstr>Facebook Average Interactions Per Post</vt:lpstr>
      <vt:lpstr>Facebook Engagement Rate By Post Type</vt:lpstr>
      <vt:lpstr>Facebook Interaction Rate By Hour</vt:lpstr>
      <vt:lpstr>Facebook Average Comments Per Post</vt:lpstr>
      <vt:lpstr>Facebook Average Shares Per Post</vt:lpstr>
      <vt:lpstr>Facebook Average Reactions Per Post</vt:lpstr>
      <vt:lpstr>Facebook Own Posts Table - 1 of 14</vt:lpstr>
      <vt:lpstr>Facebook Own Posts Table - 2 of 14</vt:lpstr>
      <vt:lpstr>Facebook Own Posts Table - 3 of 14</vt:lpstr>
      <vt:lpstr>Facebook Own Posts Table - 4 of 14</vt:lpstr>
      <vt:lpstr>Facebook Own Posts Table - 5 of 14</vt:lpstr>
      <vt:lpstr>Facebook Own Posts Table - 6 of 14</vt:lpstr>
      <vt:lpstr>Facebook Own Posts Table - 7 of 14</vt:lpstr>
      <vt:lpstr>Facebook Own Posts Table - 8 of 14</vt:lpstr>
      <vt:lpstr>Facebook Own Posts Table - 9 of 14</vt:lpstr>
      <vt:lpstr>Facebook Own Posts Table - 10 of 14</vt:lpstr>
      <vt:lpstr>Facebook Own Posts Table - 11 of 14</vt:lpstr>
      <vt:lpstr>Facebook Own Posts Table - 12 of 14</vt:lpstr>
      <vt:lpstr>Facebook Own Posts Table - 13 of 14</vt:lpstr>
      <vt:lpstr>Facebook Own Posts Table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</dc:title>
  <dc:creator>Administrator</dc:creator>
  <cp:lastModifiedBy>Administrator</cp:lastModifiedBy>
  <cp:revision>1</cp:revision>
  <dcterms:created xsi:type="dcterms:W3CDTF">2018-03-11T08:45:31Z</dcterms:created>
  <dcterms:modified xsi:type="dcterms:W3CDTF">2018-03-11T08:47:06Z</dcterms:modified>
</cp:coreProperties>
</file>