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8.6263607097705003E-2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5-48E5-8E56-E84D8909E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646776"/>
        <c:axId val="356008920"/>
      </c:barChart>
      <c:catAx>
        <c:axId val="17464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08920"/>
        <c:crosses val="autoZero"/>
        <c:auto val="1"/>
        <c:lblAlgn val="ctr"/>
        <c:lblOffset val="100"/>
        <c:noMultiLvlLbl val="0"/>
      </c:catAx>
      <c:valAx>
        <c:axId val="35600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4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0.18360414945378001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9.7363083164299993E-2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53-4560-A225-CBC655791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009904"/>
        <c:axId val="356007936"/>
      </c:lineChart>
      <c:dateAx>
        <c:axId val="35600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07936"/>
        <c:crosses val="autoZero"/>
        <c:auto val="1"/>
        <c:lblOffset val="100"/>
        <c:baseTimeUnit val="days"/>
      </c:dateAx>
      <c:valAx>
        <c:axId val="35600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0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A-4CB1-BC77-5FAC64B206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A-4CB1-BC77-5FAC64B206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A-4CB1-BC77-5FAC64B206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9A-4CB1-BC77-5FAC64B206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9A-4CB1-BC77-5FAC64B206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9A-4CB1-BC77-5FAC64B206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9A-4CB1-BC77-5FAC64B2064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9A-4CB1-BC77-5FAC64B20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74008"/>
        <c:axId val="286174336"/>
      </c:barChart>
      <c:catAx>
        <c:axId val="28617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74336"/>
        <c:crosses val="autoZero"/>
        <c:auto val="1"/>
        <c:lblAlgn val="ctr"/>
        <c:lblOffset val="100"/>
        <c:noMultiLvlLbl val="0"/>
      </c:catAx>
      <c:valAx>
        <c:axId val="28617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7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AB-4F86-9BD5-CDCF77E36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354816"/>
        <c:axId val="156355144"/>
      </c:lineChart>
      <c:dateAx>
        <c:axId val="15635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55144"/>
        <c:crosses val="autoZero"/>
        <c:auto val="1"/>
        <c:lblOffset val="100"/>
        <c:baseTimeUnit val="days"/>
      </c:dateAx>
      <c:valAx>
        <c:axId val="15635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5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6.4053423280693994E-2</c:v>
                </c:pt>
                <c:pt idx="1">
                  <c:v>7.7681811212755997E-2</c:v>
                </c:pt>
                <c:pt idx="2">
                  <c:v>7.3082230285685001E-2</c:v>
                </c:pt>
                <c:pt idx="3">
                  <c:v>0.12061123319875</c:v>
                </c:pt>
                <c:pt idx="5">
                  <c:v>4.4973680175805997E-2</c:v>
                </c:pt>
                <c:pt idx="6">
                  <c:v>0.13645423416978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0-4A02-8AB9-6D74B1D73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683896"/>
        <c:axId val="218684224"/>
      </c:barChart>
      <c:catAx>
        <c:axId val="21868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684224"/>
        <c:crosses val="autoZero"/>
        <c:auto val="1"/>
        <c:lblAlgn val="ctr"/>
        <c:lblOffset val="100"/>
        <c:noMultiLvlLbl val="0"/>
      </c:catAx>
      <c:valAx>
        <c:axId val="21868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68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180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96</c:v>
                </c:pt>
                <c:pt idx="27">
                  <c:v>76</c:v>
                </c:pt>
                <c:pt idx="2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63-4A3B-95A6-2EFBAD118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781720"/>
        <c:axId val="216777128"/>
      </c:lineChart>
      <c:dateAx>
        <c:axId val="21678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77128"/>
        <c:crosses val="autoZero"/>
        <c:auto val="1"/>
        <c:lblOffset val="100"/>
        <c:baseTimeUnit val="days"/>
      </c:dateAx>
      <c:valAx>
        <c:axId val="21677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8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F-4244-941D-2BCB6C1C9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773192"/>
        <c:axId val="216777784"/>
      </c:barChart>
      <c:catAx>
        <c:axId val="21677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77784"/>
        <c:crosses val="autoZero"/>
        <c:auto val="1"/>
        <c:lblAlgn val="ctr"/>
        <c:lblOffset val="100"/>
        <c:noMultiLvlLbl val="0"/>
      </c:catAx>
      <c:valAx>
        <c:axId val="21677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7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4.8050381336004998E-2</c:v>
                </c:pt>
                <c:pt idx="9">
                  <c:v>0</c:v>
                </c:pt>
                <c:pt idx="10">
                  <c:v>9.8145459750137998E-2</c:v>
                </c:pt>
                <c:pt idx="11">
                  <c:v>8.8944322898562994E-2</c:v>
                </c:pt>
                <c:pt idx="12">
                  <c:v>0</c:v>
                </c:pt>
                <c:pt idx="13">
                  <c:v>6.8497352117283999E-2</c:v>
                </c:pt>
                <c:pt idx="14">
                  <c:v>5.5717995378985002E-2</c:v>
                </c:pt>
                <c:pt idx="15">
                  <c:v>0.14006174985176001</c:v>
                </c:pt>
                <c:pt idx="16">
                  <c:v>9.6100762672009996E-2</c:v>
                </c:pt>
                <c:pt idx="17">
                  <c:v>5.6229169648517E-2</c:v>
                </c:pt>
                <c:pt idx="18">
                  <c:v>5.3673298300857E-2</c:v>
                </c:pt>
                <c:pt idx="19">
                  <c:v>0.11348068783610001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B8-44F5-998E-D73C1C0F7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780080"/>
        <c:axId val="216774176"/>
      </c:lineChart>
      <c:catAx>
        <c:axId val="21678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74176"/>
        <c:crosses val="autoZero"/>
        <c:auto val="1"/>
        <c:lblAlgn val="ctr"/>
        <c:lblOffset val="100"/>
        <c:noMultiLvlLbl val="0"/>
      </c:catAx>
      <c:valAx>
        <c:axId val="21677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8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CE-4EBA-81A3-6A4F3FB97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788280"/>
        <c:axId val="216792544"/>
      </c:lineChart>
      <c:dateAx>
        <c:axId val="216788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92544"/>
        <c:crosses val="autoZero"/>
        <c:auto val="1"/>
        <c:lblOffset val="100"/>
        <c:baseTimeUnit val="days"/>
      </c:dateAx>
      <c:valAx>
        <c:axId val="21679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8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11-4593-81D4-D4EFB3C82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787952"/>
        <c:axId val="216785328"/>
      </c:lineChart>
      <c:dateAx>
        <c:axId val="21678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85328"/>
        <c:crosses val="autoZero"/>
        <c:auto val="1"/>
        <c:lblOffset val="100"/>
        <c:baseTimeUnit val="days"/>
      </c:dateAx>
      <c:valAx>
        <c:axId val="21678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8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70</c:v>
                </c:pt>
                <c:pt idx="27">
                  <c:v>63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DA-4542-9910-66B61854E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791232"/>
        <c:axId val="216788936"/>
      </c:lineChart>
      <c:dateAx>
        <c:axId val="21679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88936"/>
        <c:crosses val="autoZero"/>
        <c:auto val="1"/>
        <c:lblOffset val="100"/>
        <c:baseTimeUnit val="days"/>
      </c:dateAx>
      <c:valAx>
        <c:axId val="21678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9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CFE1-64F6-46AC-A591-A8224D7CDC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C2AAC-971B-4C75-8EED-93A60CEE32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335528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AFBF-E517-4FF1-B2D9-7E54F68F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0BE3CD-DAFA-43EF-9016-3B48E61D96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0408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5CB5E-7989-4FDE-8104-A6769B99D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27E57-B6D4-46C5-B365-146214AF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65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2EFA6-14E2-4D17-A652-9F636CE9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1462F-A445-4104-97D0-ADB751F122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344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8F798-E1D5-46BD-9B33-EBF0451B9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93D88-4D77-401C-8030-D140FAA51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08FC-E3CE-4EBB-B3C8-D4C6BC8C0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46F5F4-ED4C-45E1-A756-7A2078F546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433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9374B-CDF3-4FA6-9E4C-103BE685C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99B27-7C52-41F3-8B51-138F9F823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87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D7394-747E-466E-A0C8-A99CC3DB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D2D30-8087-4222-8EAE-B6C9E6E0A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890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7AA60-8E0F-40F6-9DCB-B025C0AD7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330A0-10FD-4306-8B42-CAAB7E52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7567C-8471-4688-A3B0-61059173F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79179-3B1F-4E8D-8C89-FC59562B0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737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31122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3440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9524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7236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495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07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768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82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32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508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810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612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523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7016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268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02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054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3979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2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3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0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AD00C-8B14-453F-99CF-C0123C0C8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24326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9630A-55F3-45FC-9984-CE0A38A0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CECBDC-F59A-49BC-B744-59C1E5A3D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74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68776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2926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8635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369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433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517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638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213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56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138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754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66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938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4230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660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107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300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686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43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180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A944-6A4D-4D3E-AB9C-6CF1CA9DA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86442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D9E23-B14F-4366-BFEA-6F2004026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A73B5-B1EC-48B9-96F3-79549C2B65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263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464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7248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2460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0724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37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820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63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869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976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821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322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98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505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6328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1794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11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856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486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66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36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A5CD2-BFCF-486A-A2D5-C67F1F2DC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8885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36E4-0BBF-4928-995D-1E299BDE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5738E-5989-4AEE-8FCC-B4C626EA9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58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65893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17938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433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7702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189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661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110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52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979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365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340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53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396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7522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321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501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455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3989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6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3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28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236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5A60E-9D8C-4BD3-8553-83AF2787F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8879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8EFE-6321-48F7-8989-A33C2EFF5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B6B54-78C1-4250-962E-FF29BEB8F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548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4936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09040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7412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24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980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452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24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65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278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301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81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895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104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2768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531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17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655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653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31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0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96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127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169B6-2277-4A41-BDB0-9E4737369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8009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9CA7-E9BB-43E1-B58D-732BE8656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2E9378-958E-431A-908E-63C8A77D6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916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7839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5131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04106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6335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135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790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187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2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15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411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61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715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255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9281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3654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041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555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201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58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30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D6EA8-9F63-4884-95B6-E772FB0CF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39929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5B13-CBC0-4F61-B5C6-C0C37867C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C0DF8-B603-44BE-A61A-000BBD262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430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07719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3129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6985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450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333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049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70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56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28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41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90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634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293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591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552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10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300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1283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7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619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1B565-38CB-4176-A21C-1036A3309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8737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150F2-6696-4DD8-BB67-A340F0A7D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EDDAE-5698-4E82-80FA-2E82DF391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52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57584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4486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9555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8420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25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301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788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12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479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5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957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59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8690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0795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839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022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660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324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2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10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D67CF-D03E-4F80-AE38-DFC7ED53E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2761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2077-D02E-4CAA-9C3E-412180A27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4CBCE-F8CD-4493-A42C-D82A44EF98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7483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E7051-D982-4568-9C8E-407130978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29B43-3DF4-497F-AEC1-DF71B4C75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65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069EF-F794-4292-A42F-B3FAB9CD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74C9A-F93F-47BF-8935-05F43BD54A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8065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9C5FC-2E2E-41DA-ACC7-CC4E16418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02C24-4E29-425A-8015-6AA60915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220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D414C-5F94-40C8-9F73-9433AD390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AE4FC-B2AF-4145-B0EA-89A846BA0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369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6EDF0-2F6A-4F57-8F73-B72D747E8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87C73-7D24-4ED3-8730-E12649D3D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7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90A7-99B9-48A9-85C2-4A0E2D5E5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D33724-A521-422F-A9DB-B55AFC31AB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646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DFF2E-487D-4F2B-A97D-D8BB056CE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60C69-5077-49D8-8956-9CC03018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025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C69C-3599-4B0B-AF3F-81EC4171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B2D42F-F705-4688-983A-75F101AED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574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4FECA-0DF1-4209-AE4A-57DC2C9CF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9E33D-FC68-44E9-A6D8-CA3FC582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889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6397-500B-438C-A81F-94E8A3E5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F7F00-1DA6-47C2-8308-6CD20EE0AF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7296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7B24A-C115-4EF6-B761-11EFE9809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77004-2136-4DE3-BBB3-6C784C793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73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761D-1EAC-4015-ABA2-BE4A179B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6F65E8-BA43-4C8E-B00E-A6C671B82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63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6F8F6-23B7-47AF-A244-2F2702C28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A7DB8-C22C-4EF3-BFA6-F55E0FE0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06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0308-A3A9-451D-AC66-3EBF0E21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A20FE-7BC9-4BE5-AE20-0E07094C4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244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2194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690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995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127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140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61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397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340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0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821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281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127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10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426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99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022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463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23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57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15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0081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903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266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551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547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130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746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812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0FDF4-D994-4668-B193-CEB59BCFA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37021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38332-CB01-47BE-9CA0-B435ECCA8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6318C-D62F-49D6-9236-17F3FE5C44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463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12485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941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1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92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55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723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828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647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30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213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409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3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816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1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54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418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769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9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30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097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193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970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59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142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03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166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95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5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2EF8E-18AA-425D-8BEF-1B136809D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08798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7A83C-4539-4274-80D0-7610B48B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992B8-4E4C-4627-802E-C6FED63A4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357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52342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85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566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050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26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951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109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43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7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014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638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89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174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11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346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68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548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695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772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464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02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907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78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086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40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8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290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53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971CF-7BBF-4843-B6AE-D248D1353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31277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70E6F-95E1-41A5-932F-DA30166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3F760-0051-404A-BA61-A8DA5552AA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16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4859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389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42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7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535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442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634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693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687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789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258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896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15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86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575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880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079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22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15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19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883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749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671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571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266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546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9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2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760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56CF0-94B4-4E40-9C84-2FF11B1C7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86508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FE40-72D6-414F-9A30-88B581EF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902B4-060C-469A-A82A-FA03D774A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246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59617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767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993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617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12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996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983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02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63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625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902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016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389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818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337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115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970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96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32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311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03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158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901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6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57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176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13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6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239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B3156-5802-4C12-932C-FD9B6B99E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02577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CBA00-74F7-4E21-9E70-1B4780C22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8F47C-04BA-413C-8C04-448FD2FC0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1121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2240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965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76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251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9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954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786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738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093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7299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865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55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660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918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286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993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361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284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683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79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910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097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04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980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878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37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68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61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99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D32A0-696F-4E50-AB8D-F81104EAB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73072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F8139-EBBD-43EB-9460-442DF493B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A95DE-8A4E-4DE5-842E-7378467E9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377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2898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6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161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806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38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64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098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35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04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5066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091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353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358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693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71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788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589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752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503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44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261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89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646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038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561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988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856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6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67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6D16C-6D46-4BC6-ABDC-ADBDD21AD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33203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4BD38-62AC-43C0-B63D-138E4EE3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BFE64-323C-49D0-807F-3C50212F2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21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8166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896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697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058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646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598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920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2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893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3989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093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119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81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750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943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448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07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45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74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449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780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21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09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20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442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866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55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77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82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CD303-D896-44F6-9FE2-21AB5BE43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998938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6FE0-AF41-49C4-97D1-9EA97FA1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C9667-73A7-44F7-8E76-7297612F3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930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67354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439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306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076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346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6045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67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477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288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70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52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660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20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37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530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8014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85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35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213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697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444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492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14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077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758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276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833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98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203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58430-E717-4386-8743-2691D5689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86751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78D9-EEF6-4106-9AD4-D6701267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E311C1-11E7-4B5F-B1CD-C512948D9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839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49795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954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23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3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719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18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82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128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329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917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884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991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71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660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70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934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415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71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861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78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278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91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27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796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497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114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7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8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73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625CB-7BE7-4E14-9A97-EFD32832D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06752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5A41A-8606-4244-A274-F2F235E11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BB7BCE-6D7B-4622-A497-73C0BC184B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737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6411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351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558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930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120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867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276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473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308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740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683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065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405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767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633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496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337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688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917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24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4270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880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01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43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155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42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379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26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E0430-C610-4AB4-B5AB-8859A64A2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72946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9D78C-A99D-4598-975A-5D0CBB5D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D4FC6-C3F8-4FA7-A910-B0FB58E57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602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8610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328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783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772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077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669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508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892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839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94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9369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46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802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715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539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567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290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752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25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883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82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00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724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346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028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087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53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10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94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56FC2-6CED-447A-9437-17BEFC4B2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16747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C1D49-6151-4511-A394-3196B1E3D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21ED6-E3E3-4952-B301-660135786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827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41833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094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187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16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51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194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83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4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875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943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246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59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759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62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740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705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375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19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814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31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8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265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855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841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690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362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538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0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555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B6257-AEEA-4B02-BC78-C31F9E891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10874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F71C-CE80-4E65-B7E8-AA6E70C8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7FF71-ABDA-407A-ADB1-3A042C77D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9381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4196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397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034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347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168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84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03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657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862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938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995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29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590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901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656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043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595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293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802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31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781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432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70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684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68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08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01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9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28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A1501-B350-46A0-ACAD-8342CDD47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141196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1984</Words>
  <Application>Microsoft Office PowerPoint</Application>
  <PresentationFormat>On-screen Show (4:3)</PresentationFormat>
  <Paragraphs>1191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2018-03-11T08:42:30Z</dcterms:created>
  <dcterms:modified xsi:type="dcterms:W3CDTF">2018-03-11T08:44:04Z</dcterms:modified>
</cp:coreProperties>
</file>