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8.6263607097705003E-2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3A-4FC2-8CA0-4304B08B61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004328"/>
        <c:axId val="278004656"/>
      </c:barChart>
      <c:catAx>
        <c:axId val="278004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04656"/>
        <c:crosses val="autoZero"/>
        <c:auto val="1"/>
        <c:lblAlgn val="ctr"/>
        <c:lblOffset val="100"/>
        <c:noMultiLvlLbl val="0"/>
      </c:catAx>
      <c:valAx>
        <c:axId val="27800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04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6.2811483174759999E-2</c:v>
                </c:pt>
                <c:pt idx="5">
                  <c:v>4.9928453041518002E-2</c:v>
                </c:pt>
                <c:pt idx="6">
                  <c:v>0</c:v>
                </c:pt>
                <c:pt idx="7">
                  <c:v>0.18613356368646999</c:v>
                </c:pt>
                <c:pt idx="8">
                  <c:v>0</c:v>
                </c:pt>
                <c:pt idx="9">
                  <c:v>0</c:v>
                </c:pt>
                <c:pt idx="10">
                  <c:v>8.9191433521626007E-2</c:v>
                </c:pt>
                <c:pt idx="11">
                  <c:v>3.3794508904340999E-2</c:v>
                </c:pt>
                <c:pt idx="12">
                  <c:v>0.11356079594864001</c:v>
                </c:pt>
                <c:pt idx="13">
                  <c:v>6.8495951582562997E-2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0.18360414945378001</c:v>
                </c:pt>
                <c:pt idx="18">
                  <c:v>9.5815707660159996E-2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4.4719537356058998E-2</c:v>
                </c:pt>
                <c:pt idx="24">
                  <c:v>0</c:v>
                </c:pt>
                <c:pt idx="25">
                  <c:v>0</c:v>
                </c:pt>
                <c:pt idx="26">
                  <c:v>9.7363083164299993E-2</c:v>
                </c:pt>
                <c:pt idx="27">
                  <c:v>7.7029889624276995E-2</c:v>
                </c:pt>
                <c:pt idx="28">
                  <c:v>5.5721030129881E-2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1A-4CEC-B704-7459168DB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645440"/>
        <c:axId val="277646096"/>
      </c:lineChart>
      <c:dateAx>
        <c:axId val="277645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46096"/>
        <c:crosses val="autoZero"/>
        <c:auto val="1"/>
        <c:lblOffset val="100"/>
        <c:baseTimeUnit val="days"/>
      </c:dateAx>
      <c:valAx>
        <c:axId val="27764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45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6C-4703-AE5E-DBC97276A6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6C-4703-AE5E-DBC97276A6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6C-4703-AE5E-DBC97276A6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6C-4703-AE5E-DBC97276A6F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6C-4703-AE5E-DBC97276A6F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96C-4703-AE5E-DBC97276A6F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96C-4703-AE5E-DBC97276A6F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96C-4703-AE5E-DBC97276A6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191712"/>
        <c:axId val="353191056"/>
      </c:barChart>
      <c:catAx>
        <c:axId val="35319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91056"/>
        <c:crosses val="autoZero"/>
        <c:auto val="1"/>
        <c:lblAlgn val="ctr"/>
        <c:lblOffset val="100"/>
        <c:noMultiLvlLbl val="0"/>
      </c:catAx>
      <c:valAx>
        <c:axId val="35319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91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82</c:v>
                </c:pt>
                <c:pt idx="1">
                  <c:v>51</c:v>
                </c:pt>
                <c:pt idx="2">
                  <c:v>53</c:v>
                </c:pt>
                <c:pt idx="3">
                  <c:v>51</c:v>
                </c:pt>
                <c:pt idx="4">
                  <c:v>1586</c:v>
                </c:pt>
                <c:pt idx="5">
                  <c:v>2219</c:v>
                </c:pt>
                <c:pt idx="6">
                  <c:v>676</c:v>
                </c:pt>
                <c:pt idx="7">
                  <c:v>3423</c:v>
                </c:pt>
                <c:pt idx="8">
                  <c:v>1043</c:v>
                </c:pt>
                <c:pt idx="9">
                  <c:v>347</c:v>
                </c:pt>
                <c:pt idx="10">
                  <c:v>1634</c:v>
                </c:pt>
                <c:pt idx="11">
                  <c:v>1105</c:v>
                </c:pt>
                <c:pt idx="12">
                  <c:v>2057</c:v>
                </c:pt>
                <c:pt idx="13">
                  <c:v>2085</c:v>
                </c:pt>
                <c:pt idx="14">
                  <c:v>509</c:v>
                </c:pt>
                <c:pt idx="15">
                  <c:v>219</c:v>
                </c:pt>
                <c:pt idx="16">
                  <c:v>181</c:v>
                </c:pt>
                <c:pt idx="17">
                  <c:v>4275</c:v>
                </c:pt>
                <c:pt idx="18">
                  <c:v>2379</c:v>
                </c:pt>
                <c:pt idx="19">
                  <c:v>996</c:v>
                </c:pt>
                <c:pt idx="20">
                  <c:v>413</c:v>
                </c:pt>
                <c:pt idx="21">
                  <c:v>355</c:v>
                </c:pt>
                <c:pt idx="22">
                  <c:v>186</c:v>
                </c:pt>
                <c:pt idx="23">
                  <c:v>1659</c:v>
                </c:pt>
                <c:pt idx="24">
                  <c:v>607</c:v>
                </c:pt>
                <c:pt idx="25">
                  <c:v>170</c:v>
                </c:pt>
                <c:pt idx="26">
                  <c:v>2273</c:v>
                </c:pt>
                <c:pt idx="27">
                  <c:v>1448</c:v>
                </c:pt>
                <c:pt idx="28">
                  <c:v>1474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D5-4B82-A383-4388E0FF14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004000"/>
        <c:axId val="167348192"/>
      </c:lineChart>
      <c:dateAx>
        <c:axId val="278004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48192"/>
        <c:crosses val="autoZero"/>
        <c:auto val="1"/>
        <c:lblOffset val="100"/>
        <c:baseTimeUnit val="days"/>
      </c:dateAx>
      <c:valAx>
        <c:axId val="16734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0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6.4053423280693994E-2</c:v>
                </c:pt>
                <c:pt idx="1">
                  <c:v>7.7681811212755997E-2</c:v>
                </c:pt>
                <c:pt idx="2">
                  <c:v>7.3082230285685001E-2</c:v>
                </c:pt>
                <c:pt idx="3">
                  <c:v>0.12061123319875</c:v>
                </c:pt>
                <c:pt idx="5">
                  <c:v>4.4973680175805997E-2</c:v>
                </c:pt>
                <c:pt idx="6">
                  <c:v>0.13645423416978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16-4215-919D-EA11D5EC44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1353824"/>
        <c:axId val="221354480"/>
      </c:barChart>
      <c:catAx>
        <c:axId val="22135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354480"/>
        <c:crosses val="autoZero"/>
        <c:auto val="1"/>
        <c:lblAlgn val="ctr"/>
        <c:lblOffset val="100"/>
        <c:noMultiLvlLbl val="0"/>
      </c:catAx>
      <c:valAx>
        <c:axId val="22135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35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61</c:v>
                </c:pt>
                <c:pt idx="5">
                  <c:v>48</c:v>
                </c:pt>
                <c:pt idx="6">
                  <c:v>0</c:v>
                </c:pt>
                <c:pt idx="7">
                  <c:v>181</c:v>
                </c:pt>
                <c:pt idx="8">
                  <c:v>0</c:v>
                </c:pt>
                <c:pt idx="9">
                  <c:v>0</c:v>
                </c:pt>
                <c:pt idx="10">
                  <c:v>87</c:v>
                </c:pt>
                <c:pt idx="11">
                  <c:v>33</c:v>
                </c:pt>
                <c:pt idx="12">
                  <c:v>111</c:v>
                </c:pt>
                <c:pt idx="13">
                  <c:v>67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180</c:v>
                </c:pt>
                <c:pt idx="18">
                  <c:v>94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44</c:v>
                </c:pt>
                <c:pt idx="24">
                  <c:v>0</c:v>
                </c:pt>
                <c:pt idx="25">
                  <c:v>0</c:v>
                </c:pt>
                <c:pt idx="26">
                  <c:v>96</c:v>
                </c:pt>
                <c:pt idx="27">
                  <c:v>76</c:v>
                </c:pt>
                <c:pt idx="28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7C-4B47-AEF7-BBF640D079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1351200"/>
        <c:axId val="221352512"/>
      </c:lineChart>
      <c:dateAx>
        <c:axId val="221351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352512"/>
        <c:crosses val="autoZero"/>
        <c:auto val="1"/>
        <c:lblOffset val="100"/>
        <c:baseTimeUnit val="days"/>
      </c:dateAx>
      <c:valAx>
        <c:axId val="22135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35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7.2770809486473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34-443D-8EA3-D64DD4E842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1358744"/>
        <c:axId val="221356776"/>
      </c:barChart>
      <c:catAx>
        <c:axId val="221358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356776"/>
        <c:crosses val="autoZero"/>
        <c:auto val="1"/>
        <c:lblAlgn val="ctr"/>
        <c:lblOffset val="100"/>
        <c:noMultiLvlLbl val="0"/>
      </c:catAx>
      <c:valAx>
        <c:axId val="22135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358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4.8050381336004998E-2</c:v>
                </c:pt>
                <c:pt idx="9">
                  <c:v>0</c:v>
                </c:pt>
                <c:pt idx="10">
                  <c:v>9.8145459750137998E-2</c:v>
                </c:pt>
                <c:pt idx="11">
                  <c:v>8.8944322898562994E-2</c:v>
                </c:pt>
                <c:pt idx="12">
                  <c:v>0</c:v>
                </c:pt>
                <c:pt idx="13">
                  <c:v>6.8497352117283999E-2</c:v>
                </c:pt>
                <c:pt idx="14">
                  <c:v>5.5717995378985002E-2</c:v>
                </c:pt>
                <c:pt idx="15">
                  <c:v>0.14006174985176001</c:v>
                </c:pt>
                <c:pt idx="16">
                  <c:v>9.6100762672009996E-2</c:v>
                </c:pt>
                <c:pt idx="17">
                  <c:v>5.6229169648517E-2</c:v>
                </c:pt>
                <c:pt idx="18">
                  <c:v>5.3673298300857E-2</c:v>
                </c:pt>
                <c:pt idx="19">
                  <c:v>0.11348068783610001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45-4C45-94A6-8112411D6B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1363336"/>
        <c:axId val="221367928"/>
      </c:lineChart>
      <c:catAx>
        <c:axId val="221363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367928"/>
        <c:crosses val="autoZero"/>
        <c:auto val="1"/>
        <c:lblAlgn val="ctr"/>
        <c:lblOffset val="100"/>
        <c:noMultiLvlLbl val="0"/>
      </c:catAx>
      <c:valAx>
        <c:axId val="221367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363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</c:v>
                </c:pt>
                <c:pt idx="5">
                  <c:v>2</c:v>
                </c:pt>
                <c:pt idx="6">
                  <c:v>0</c:v>
                </c:pt>
                <c:pt idx="7">
                  <c:v>32</c:v>
                </c:pt>
                <c:pt idx="8">
                  <c:v>0</c:v>
                </c:pt>
                <c:pt idx="9">
                  <c:v>0</c:v>
                </c:pt>
                <c:pt idx="10">
                  <c:v>8</c:v>
                </c:pt>
                <c:pt idx="11">
                  <c:v>5</c:v>
                </c:pt>
                <c:pt idx="12">
                  <c:v>10</c:v>
                </c:pt>
                <c:pt idx="13">
                  <c:v>11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37</c:v>
                </c:pt>
                <c:pt idx="18">
                  <c:v>16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5</c:v>
                </c:pt>
                <c:pt idx="24">
                  <c:v>0</c:v>
                </c:pt>
                <c:pt idx="25">
                  <c:v>0</c:v>
                </c:pt>
                <c:pt idx="26">
                  <c:v>22</c:v>
                </c:pt>
                <c:pt idx="27">
                  <c:v>10</c:v>
                </c:pt>
                <c:pt idx="28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A3-4290-894D-A62B38AF3F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1365304"/>
        <c:axId val="221361696"/>
      </c:lineChart>
      <c:dateAx>
        <c:axId val="221365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361696"/>
        <c:crosses val="autoZero"/>
        <c:auto val="1"/>
        <c:lblOffset val="100"/>
        <c:baseTimeUnit val="days"/>
      </c:dateAx>
      <c:valAx>
        <c:axId val="22136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36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  <c:pt idx="5">
                  <c:v>10</c:v>
                </c:pt>
                <c:pt idx="6">
                  <c:v>0</c:v>
                </c:pt>
                <c:pt idx="7">
                  <c:v>12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0</c:v>
                </c:pt>
                <c:pt idx="12">
                  <c:v>15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14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4</c:v>
                </c:pt>
                <c:pt idx="27">
                  <c:v>3</c:v>
                </c:pt>
                <c:pt idx="28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27-461C-B0C3-B15C08E506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1368912"/>
        <c:axId val="221360712"/>
      </c:lineChart>
      <c:dateAx>
        <c:axId val="221368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360712"/>
        <c:crosses val="autoZero"/>
        <c:auto val="1"/>
        <c:lblOffset val="100"/>
        <c:baseTimeUnit val="days"/>
      </c:dateAx>
      <c:valAx>
        <c:axId val="22136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36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48</c:v>
                </c:pt>
                <c:pt idx="5">
                  <c:v>36</c:v>
                </c:pt>
                <c:pt idx="6">
                  <c:v>0</c:v>
                </c:pt>
                <c:pt idx="7">
                  <c:v>137</c:v>
                </c:pt>
                <c:pt idx="8">
                  <c:v>0</c:v>
                </c:pt>
                <c:pt idx="9">
                  <c:v>0</c:v>
                </c:pt>
                <c:pt idx="10">
                  <c:v>72</c:v>
                </c:pt>
                <c:pt idx="11">
                  <c:v>28</c:v>
                </c:pt>
                <c:pt idx="12">
                  <c:v>86</c:v>
                </c:pt>
                <c:pt idx="13">
                  <c:v>48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129</c:v>
                </c:pt>
                <c:pt idx="18">
                  <c:v>74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33</c:v>
                </c:pt>
                <c:pt idx="24">
                  <c:v>0</c:v>
                </c:pt>
                <c:pt idx="25">
                  <c:v>0</c:v>
                </c:pt>
                <c:pt idx="26">
                  <c:v>70</c:v>
                </c:pt>
                <c:pt idx="27">
                  <c:v>63</c:v>
                </c:pt>
                <c:pt idx="28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25-4163-B21A-0DA749C228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1376784"/>
        <c:axId val="221375144"/>
      </c:lineChart>
      <c:dateAx>
        <c:axId val="221376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375144"/>
        <c:crosses val="autoZero"/>
        <c:auto val="1"/>
        <c:lblOffset val="100"/>
        <c:baseTimeUnit val="days"/>
      </c:dateAx>
      <c:valAx>
        <c:axId val="22137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37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43FA0-B8AB-4536-BF77-FE2D58BAE4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own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56470F-62FB-4CC0-A493-3830D4F227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Freelancer</a:t>
            </a:r>
          </a:p>
        </p:txBody>
      </p:sp>
    </p:spTree>
    <p:extLst>
      <p:ext uri="{BB962C8B-B14F-4D97-AF65-F5344CB8AC3E}">
        <p14:creationId xmlns:p14="http://schemas.microsoft.com/office/powerpoint/2010/main" val="153970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74002-9207-472F-A57D-D3704C87F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136230-C288-4A7C-9129-2AD4A6DD7E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5533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32AE0-625E-483A-89B0-B7310D64D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BA3AB-B075-419E-B894-07191605E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223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F41EC-5EFF-45A8-8CAC-D2856F44F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99BD9E-FAE6-457C-8FAC-932F09F24D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9840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52E3C-121A-43F0-9AC4-38C97422EB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512AA-A59C-4B0C-9D1C-30C2B6ABD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026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A3B73-3FD3-4EA8-B41B-7AB1F61A0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E5FAC6-7023-4A64-8184-CE2F24AB75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79676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87849D-9EE9-48C4-BF78-0151A021EE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23151-ADE3-47AF-9489-2F2126678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080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451BE-0382-4BF5-A18D-CACD68A54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32D5A3-0F6D-46D5-B7F9-AF291B2AD2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99658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1A0AA1-D7D6-4DF0-92CB-794AFA3254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A30F7-7904-4BC2-95F0-CB159BA64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815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C7D01-3C98-4E77-B1C7-8DB41DA9E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919E94-AD5B-4D2A-B504-EC63CD8B62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6546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082471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696628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06556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4910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9730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5839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7420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3157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5941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132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1314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0842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94677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76192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4842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6488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6857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8135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770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- 2018-03-01 17:14:07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046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- 2018-02-28 14:58:20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الهام كانت طلعه من محطه مترو السيده زينب بعد يوم شغل طويل ، و هي ماشيه شافت محل معلق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 catchers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بالوانها الزاهية ، الهام قررت تنسي تعب الشغل و تعيش الالوان... طلعت الموبايل و صورتلنا الصوره الجميله دي.
الهام فازت معانا في مسابقه #عيش_الالوان
مبروك :) 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010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2D770-4583-4357-9E02-9178CFD3C2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149114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4BD10-9B7E-4FB4-AF90-688B5F3DA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DD948A-5FE4-4AFD-A5A3-A2371CBC43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1327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594688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79957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19989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7233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2779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3951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1469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3539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0661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2382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2583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9405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97070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57939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62302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6563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98407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7861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66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- 2018-02-27 10:58:25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مجدي احمد الفائز بجائزه مسابقه #عيش_الالوان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445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7C1A4-A9B1-4B70-80DA-F9A0D75D3D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597946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98A2B-331B-4950-8F80-D2D29915B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CE2FC1-317C-4939-A474-F4FEFFD4E6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0804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362335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904051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95772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32589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0173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9473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8330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4970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7331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9957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3259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6417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93049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857144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4281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2650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62507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6473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680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- 2018-02-24 18:41:02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المنيا
- سوتير
ش جمال الدين برعى - سور النادي الرياضي - ملوي
0862647073-01143656641
- المصرية - بلال
 بجوار المحكمة - سمالوط 
086771806-01001809525
- المصرية للتجارة والتوزيع
شارع عدنان المالكى امام فرن العدوى
01001809525
 - المصرية للتجارة والتوزيع
ش عمر بن الخطاب بجوار كنسية العذراء
01099927343
- المصرية للتجارة والتوزيع
امتداد ش الثورة - امام صيدلية ابن الخطاب
01001809525
- صالح عبد الشافى
ش السلام - مغاغة
01000650888 - 01099927343
- صالح عبد الشافى
ش مصطفى كامل  - العدوة
01000650888 - 01099927343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520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37E34-C6F0-45E9-B51A-0DFCD0854B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855339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32126-BA4F-46F7-811B-333F3449D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612E35-83B1-40E8-B85A-13F1DBF502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4740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76835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506155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24616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202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6515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8134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0276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4772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4534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769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7613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4577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03081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43002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7255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638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38202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1567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758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- 2018-02-19 16:55:09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مجدي كان في رحله بأسوان... وقرر يركب مركب في النيل و يتفرج علي جمال النوبه ، و المركب ماشي شاف بيت بسيط في مكوناته لكن رائع في الوانه ، و عشان مجدي بيحب يعيش الالوان صورلنا الصوره الجميله دي. 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273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- 2018-02-18 15:25:29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إيمان عباس... الفائزه بالجائزة الأولى في مسابقه عيش الالوان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552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- 2018-02-14 13:00:16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الفخامه فقط من سايبس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006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3950E-2883-4E0F-845D-6DB8EC910F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355677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3292E-749E-4192-9DE3-718DAE50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536BEA-2A89-44E9-9FB7-209D66D2C6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444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081912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453156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438963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86008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1530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8897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362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0177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4789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2928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500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3501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24987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45677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38052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7959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35844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7416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890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- 2018-02-13 19:03:13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منتج رائع جديد من سايبس ، متوفر لدي جميع فروعنا و الموزعين المعتمدين. 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773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دمياط
- السلام للدهانات
أرض بنك التسليف - أمام شركة الكهرباء
01227485595 -057/226708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862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- 2018-02-11 11:24:05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#ابداع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577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ADA6F-35BC-47EB-AEE6-2205718F67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507673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EFCD2-3EFC-48F3-91CE-1C3071218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21A7FC-B28E-4F71-BC6E-3BFC616F18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3263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187734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85876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33930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6959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8022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6307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2388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5399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4618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4186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5689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9826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60446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72059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5218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4511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45155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1874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30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- 2018-02-08 15:35:31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إيمان نزلت تتمشي في الحسين يوم جمعه ، عينها دايما مع التفاصيل ... مع حركه الناس في السوق و مع الأضاءه و الصوت. و لكن الأهم من كل ده عينيها دايما بتعيش الالوان ، عشان كده دخلت محل العطور الصغير اللي علي الناصيه لما شافت جمال الوان العطور ، و صورتلنا الصوره الجميله دي عشان نعيش معاها الالوان.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#عيش_الالوان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#live_colors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581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15:34:22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دلوقتي تقدر تشتري منتجات سايبس بالتقسيط بالتعاون مع بي-تك بنظام الميني كاش. لمزيد من التفاصيل اتصل علي ١٩٨٥٢. 
#سايبس #دهانات #الوان #ديكور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#b_tech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68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608B7-1AA2-40FA-BF33-73A5FB138C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70991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33A89-EEBE-4623-80FE-7993A04C2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B9AEB2-3F50-4815-AB93-3DF3DA57CE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1713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532140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57869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67141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3750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5316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169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0183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4072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4687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1165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5646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7027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84116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39402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8551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7232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19966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8707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83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08:51:06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737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58A51-1577-4724-83E2-711377CEBA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291669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E6505-1035-4B8F-9029-69D22B841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1EACA0-5B9C-48C1-8E8B-FC903F4FFD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6218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598193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38002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57772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2960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898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8717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7287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9666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1317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2701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3802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5632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49412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894586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0701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6143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92644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6899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60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- 2018-02-05 18:58:20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البحيره
- ازدهار
ش الشحيمى متفرع من ش عبد السلام الشاذلى - دمنهور
0453362803 - 0453367710
- ازدهار
ش عبد الواحد فهمي - حوش عيسى
0452705519
- ازدهار
ش السوق القديم - ابو المطامير
0452411795
- المهندس احمد بعجر
ش الرزق تقاطع السيدة عائشة - كفر الدوار
0452220002
- عبده جوهر 
شارع مسجد السكري خلف عمر أفندي- المحمودية
0452501780 - 01228360508
- ابو الخير
شارع بورسعيد خلف محطة الكهرباء - ايتاى البارود
01006076239 - 01140776990
- الخليلى 
ش صلاح الدين - كوم حمادة
0453683618
- الديب
اول طريق الوفائية عمارة الحاج عدس الديب  الطود
01000362505 - 01064636827
- نور
ش محمد عامر جاب الله - بجوار البنك الاهلى  - ابو حمص
01272621109 - 01091193985
- زيدان
عقار 8 - بجوار مسجد امن الدولة  - امام هيئة التعمير و الكهرباء -   النوبارية
01003857738 - 01026364414
- اولاد ربيع 
ش السجل المدنى - شبراخيت
01127251300
- اولاد العباسى
ش نقطة الشرطة - الامام مالك - وادى النطرون
01100271433 - 01099752323
- الملكة و الامير 1
ش المنشية بجوار مدرسة الكوم الاخضر الاعدادية بنين -   الكوم الاخضر
0122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688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0FA4F-C356-40FB-A618-4A75752D03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14485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F6886-F540-429A-A19F-9AF962945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D60AA1-D13A-4605-BC85-3D103832C3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1832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ADF43D-6D6B-48E1-A504-0334BF8C8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0560F-1F76-4258-8B7A-8098CCDBC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819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6043A-34DE-416E-8E3A-60547398F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904CD5-5C4E-4784-8FEF-DF0FB17EB5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6539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12C7B-CF28-4469-9523-2AEBEC78A2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B16F4-D94A-4107-A974-06D32BEEE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785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9295E-AB02-40E4-8F65-6AD987B91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300EA6-F35E-4576-84B1-65715E8453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9545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0434A-280F-4B20-9270-B2E1B85199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FA671-808B-4E6B-A96F-D63B453B7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64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11052-0E35-4F62-B698-A528E57BB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121893-6A8D-4750-ACF6-255BA87D28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7092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C4D24-639A-4DC2-A81F-9BF335B563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B2706-575D-4D67-BC91-425087580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158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C54CD-62D2-42FE-A7CA-367EF97CC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8FF29D-6907-4963-9671-92C2CF13B6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25837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4959B8-004C-43DB-97A3-AE64A3FDB6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6D41D-49D2-4C56-B1B7-9A17DB160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845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C6D43-C530-4ECE-8200-20E042AAD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AFEC55-6A00-4625-B5C1-52BCC74C55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0371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135CD-8096-42B3-B18C-16C53B5A8C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27FE7-300B-4A31-9153-642F80226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427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25A28-6C88-4A76-B2B4-68B675A93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205025-BA53-49EF-AEEE-53320B8AED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29498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A8C7D0-6BC3-44DC-BD2C-F31E961AF2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121AB-7667-4F2A-99B8-7556C40A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196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948A1-01F4-4DA9-AD9C-41B70B4B8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9F3E26-4930-4262-80C6-5419F158CB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6482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41049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7561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6233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9951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0878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711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5318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7662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0200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6936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9606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0107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8323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7661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8421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3523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4977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0991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50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907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4802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3247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5884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937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4967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7073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8173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014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E5758E-FF6E-43F7-A842-C6AC88216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0563437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CB51C-9F7A-4FCC-AC93-763D4BA5E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142B07-3526-4C57-80CE-6AE853C905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6017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10505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4072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9770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9179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9918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8305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9735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2333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4398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0676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9824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3468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8404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6605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9040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9568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1805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5570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9877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5097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9934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0219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3207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1562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5541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4490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1915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350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- 2018-02-28 14:58:20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الهام كانت طلعه من محطه مترو السيده زينب بعد يوم شغل طويل ، و هي ماشيه شافت محل معلق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 catchers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بالوانها الزاهية ، الهام قررت تنسي تعب الشغل و تعيش الالوان... طلعت الموبايل و صورتلنا الصوره الجميله دي.
الهام فازت معانا في مسابقه #عيش_الالوان
مبروك :) 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9.4766%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872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98D1B8-3692-4988-966B-C7ACED6231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2673841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BE95A-8443-401B-B290-1E590ADCD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00F46C-3AB8-4A78-8B83-6FC24D9641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3187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126369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5978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472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1938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5240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6834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8220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0420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9009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813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7433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5541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025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1595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9763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9825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8462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855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0800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4804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6805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5881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5442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6215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4488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7246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8244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502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- 2018-02-27 10:58:25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مجدي احمد الفائز بجائزه مسابقه #عيش_الالوان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23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C424D-71FD-4F8F-BB1F-5EA151F9F5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2609886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F300-2CF7-4605-A658-C434FF023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25B152-68EB-4AD5-8E5C-6CB6093349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5807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71597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4723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7390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6447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8581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844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6995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9724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1489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243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2711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3883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7604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7885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7951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3956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0585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9771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4683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5463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8844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6744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9651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5925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1201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5695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807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017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- 2018-02-24 18:41:02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المنيا
- سوتير
ش جمال الدين برعى - سور النادي الرياضي - ملوي
0862647073-01143656641
- المصرية - بلال
 بجوار المحكمة - سمالوط 
086771806-01001809525
- المصرية للتجارة والتوزيع
شارع عدنان المالكى امام فرن العدوى
01001809525
 - المصرية للتجارة والتوزيع
ش عمر بن الخطاب بجوار كنسية العذراء
01099927343
- المصرية للتجارة والتوزيع
امتداد ش الثورة - امام صيدلية ابن الخطاب
01001809525
- صالح عبد الشافى
ش السلام - مغاغة
01000650888 - 01099927343
- صالح عبد الشافى
ش مصطفى كامل  - العدوة
01000650888 - 01099927343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192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D2FD0-D233-4642-A436-64D227C0B7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8532280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CD2E0-8947-4CC5-BDA8-22F4C5D45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45A0B8-3E6E-42B1-9DCF-C692076A91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9507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00478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0232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0969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2008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9672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5118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3306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5825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5597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8570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1463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229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7847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4131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9176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3672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4518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5258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7777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4201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5642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0507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3802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0152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9675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2869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8960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191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- 2018-02-19 16:55:09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مجدي كان في رحله بأسوان... وقرر يركب مركب في النيل و يتفرج علي جمال النوبه ، و المركب ماشي شاف بيت بسيط في مكوناته لكن رائع في الوانه ، و عشان مجدي بيحب يعيش الالوان صورلنا الصوره الجميله دي. 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485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D4EAC8-B776-49D1-944D-7C7BFA079D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8134087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D300A-ADEB-4B71-B080-2F0107C1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A81CFE-664A-4450-8279-253800EAF9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8954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478213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2407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6081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1984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0333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5777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7083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5236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4193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301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2322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9909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4095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5998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9557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1701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5264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2062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4770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3294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3214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0240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9835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8307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2105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6446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3891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224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- 2018-02-18 15:25:29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إيمان عباس... الفائزه بالجائزة الأولى في مسابقه عيش الالوان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15.5585%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341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75EC0-49FB-47D2-AC76-85A55EF40E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2868761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72078-75EF-4070-B8B8-738D385D5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387F9A-A26A-4F55-ADC1-6CE13EBBBE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7484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64947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6829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248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9096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5015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5661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7394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8621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6119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7420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7599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4895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6269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7256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8493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8971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0800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6760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1858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1151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7936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5954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5104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7065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8202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33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8742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7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- 2018-02-14 13:00:16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الفخامه فقط من سايبس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191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E4252-C1C1-40A4-B4EC-9BB133A696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8586133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A62B0-0BED-4F74-BA12-320D05FC7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709A77-8A9C-4C73-A0E9-ADAFA3958D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5594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20918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6318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6194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8512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072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865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0843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5523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7151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2688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773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3968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1444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2250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0612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63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883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0541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3230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620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7339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3032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9357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0004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0051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1491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2269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068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- 2018-02-13 19:03:13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منتج رائع جديد من سايبس ، متوفر لدي جميع فروعنا و الموزعين المعتمدين. 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6.3620%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910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C8322-A8AD-43AA-A74D-109FE490F6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0909397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427DD-36B5-48BC-8258-0983650D3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560017-577A-40D0-9A92-C7163052B4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1621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36746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355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9078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1094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2192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7048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7554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9124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3776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7659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1932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8388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9344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3788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4450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6254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6314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2904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2007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1054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0031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4683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3624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9404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6644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3696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8263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59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دمياط
- السلام للدهانات
أرض بنك التسليف - أمام شركة الكهرباء
01227485595 -057/226708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152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730999-9AC8-49D0-B63E-69F4B8C409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3926102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0D5FF-FC80-4E81-ABF8-171D6BA3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F4AA31-EC98-4724-9CF4-67B2D39FA9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576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9349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3560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1529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5017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7354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1521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6155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8283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0898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5621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9168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7522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4806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0861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6051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597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232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5249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0810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6771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452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1743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4773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487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1698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0111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4398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888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- 2018-02-11 11:24:05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#ابداع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881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66BFB-7838-4D10-BC06-11B7203131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6486466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88396-4D2A-4281-A8F3-3EF0123F1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D3845D-812F-4D2F-A481-0E43284B03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771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77444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3198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3757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188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3156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0384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7881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9485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8060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1281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8418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2196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4469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2191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1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1406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4508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938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8272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9370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4762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2282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6672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0544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2195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1243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0760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436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- 2018-02-08 15:35:31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إيمان نزلت تتمشي في الحسين يوم جمعه ، عينها دايما مع التفاصيل ... مع حركه الناس في السوق و مع الأضاءه و الصوت. و لكن الأهم من كل ده عينيها دايما بتعيش الالوان ، عشان كده دخلت محل العطور الصغير اللي علي الناصيه لما شافت جمال الوان العطور ، و صورتلنا الصوره الجميله دي عشان نعيش معاها الالوان.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#عيش_الالوان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#live_colors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17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0264C3-E172-4321-A6AC-CA6A361C66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0102214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983B5-3371-4466-9E15-FD981C726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25461E-F1DB-4652-88BA-58724DA20F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5528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251520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0905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3837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7476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394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6612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6295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6081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8047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0981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6375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9386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4763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0942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8105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7932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809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484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0133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0198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5657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0731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2756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6859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3858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2613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1937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50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15:34:22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دلوقتي تقدر تشتري منتجات سايبس بالتقسيط بالتعاون مع بي-تك بنظام الميني كاش. لمزيد من التفاصيل اتصل علي ١٩٨٥٢. 
#سايبس #دهانات #الوان #ديكور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#b_tech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409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AF4CD-3656-40D3-8AA4-AADCA66D3F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2009860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11786-8ACC-442E-BCAD-EC8E68271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A96DCB-2FAF-4AB9-976B-A520253B0B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9644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44411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7832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6219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792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1835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5154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7528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4980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6618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5815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3844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5407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0081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3653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6303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4773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2098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047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1063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7611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6098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7276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5483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9424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0093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3562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3323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162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08:51:06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5.1758%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943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05C22-A373-4D2E-8433-FE3982B4CB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301572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E66BD-90F0-413F-9E2B-3028300D4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4BF4C4-2066-48CE-A49B-DCF7CF28F8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3774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69742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9824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1465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9755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1232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6629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785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5436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1734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7242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70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5205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2673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5543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8582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2270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6695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6727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4771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9185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6154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7285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2445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9140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5459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9669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1710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12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- 2018-02-05 18:58:20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البحيره
- ازدهار
ش الشحيمى متفرع من ش عبد السلام الشاذلى - دمنهور
0453362803 - 0453367710
- ازدهار
ش عبد الواحد فهمي - حوش عيسى
0452705519
- ازدهار
ش السوق القديم - ابو المطامير
0452411795
- المهندس احمد بعجر
ش الرزق تقاطع السيدة عائشة - كفر الدوار
0452220002
- عبده جوهر 
شارع مسجد السكري خلف عمر أفندي- المحمودية
0452501780 - 01228360508
- ابو الخير
شارع بورسعيد خلف محطة الكهرباء - ايتاى البارود
01006076239 - 01140776990
- الخليلى 
ش صلاح الدين - كوم حمادة
0453683618
- الديب
اول طريق الوفائية عمارة الحاج عدس الديب  الطود
01000362505 - 01064636827
- نور
ش محمد عامر جاب الله - بجوار البنك الاهلى  - ابو حمص
01272621109 - 01091193985
- زيدان
عقار 8 - بجوار مسجد امن الدولة  - امام هيئة التعمير و الكهرباء -   النوبارية
01003857738 - 01026364414
- اولاد ربيع 
ش السجل المدنى - شبراخيت
01127251300
- اولاد العباسى
ش نقطة الشرطة - الامام مالك - وادى النطرون
01100271433 - 01099752323
- الملكة و الامير 1
ش المنشية بجوار مدرسة الكوم الاخضر الاعدادية بنين -   الكوم الاخضر
01229134510 - 01211299855
- الملكة و الامير 2
ش  المجلس المحلى  - العشرة الاف - ابو المطامير
0103563666 - 01211299855
- كلاسيك 
ش المعالى من ش جمال عبد الناصر - ادكو 
01229719333
- النشار
ش الجلاء خلف الموقف القديم - الدلنجات
0453600429
- سيفن كلرز 
ش عبد السلام عارف - رشيد
0129719333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4.7212%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187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0BC85A-BA46-4F7D-8984-5AC13BEF6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1149228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1983</Words>
  <Application>Microsoft Office PowerPoint</Application>
  <PresentationFormat>On-screen Show (4:3)</PresentationFormat>
  <Paragraphs>1190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Calibri</vt:lpstr>
      <vt:lpstr>Arial</vt:lpstr>
      <vt:lpstr>quintly_template</vt:lpstr>
      <vt:lpstr>own</vt:lpstr>
      <vt:lpstr>Facebook Interaction Rate By Post Type</vt:lpstr>
      <vt:lpstr>Facebook Interaction Rate</vt:lpstr>
      <vt:lpstr>Facebook Interactions Distribution</vt:lpstr>
      <vt:lpstr>Facebook Reach</vt:lpstr>
      <vt:lpstr>Facebook Own Posts Table - 1 of 8</vt:lpstr>
      <vt:lpstr>Facebook Own Posts Table - 2 of 8</vt:lpstr>
      <vt:lpstr>Facebook Own Posts Table - 3 of 8</vt:lpstr>
      <vt:lpstr>Facebook Own Posts Table - 4 of 8</vt:lpstr>
      <vt:lpstr>Facebook Own Posts Table - 5 of 8</vt:lpstr>
      <vt:lpstr>Facebook Own Posts Table - 6 of 8</vt:lpstr>
      <vt:lpstr>Facebook Own Posts Table - 7 of 8</vt:lpstr>
      <vt:lpstr>Facebook Own Posts Table - 8 of 8</vt:lpstr>
      <vt:lpstr>Facebook Interaction Rate By Weekday</vt:lpstr>
      <vt:lpstr>Facebook Average Interactions Per Post</vt:lpstr>
      <vt:lpstr>Facebook Engagement Rate By Post Type</vt:lpstr>
      <vt:lpstr>Facebook Interaction Rate By Hour</vt:lpstr>
      <vt:lpstr>Facebook Average Comments Per Post</vt:lpstr>
      <vt:lpstr>Facebook Average Shares Per Post</vt:lpstr>
      <vt:lpstr>Facebook Average Reactions Per Post</vt:lpstr>
      <vt:lpstr>Facebook Own Posts Table - 1 of 14</vt:lpstr>
      <vt:lpstr>Facebook Own Posts Table - 2 of 14</vt:lpstr>
      <vt:lpstr>Facebook Own Posts Table - 3 of 14</vt:lpstr>
      <vt:lpstr>Facebook Own Posts Table - 4 of 14</vt:lpstr>
      <vt:lpstr>Facebook Own Posts Table - 5 of 14</vt:lpstr>
      <vt:lpstr>Facebook Own Posts Table - 6 of 14</vt:lpstr>
      <vt:lpstr>Facebook Own Posts Table - 7 of 14</vt:lpstr>
      <vt:lpstr>Facebook Own Posts Table - 8 of 14</vt:lpstr>
      <vt:lpstr>Facebook Own Posts Table - 9 of 14</vt:lpstr>
      <vt:lpstr>Facebook Own Posts Table - 10 of 14</vt:lpstr>
      <vt:lpstr>Facebook Own Posts Table - 11 of 14</vt:lpstr>
      <vt:lpstr>Facebook Own Posts Table - 12 of 14</vt:lpstr>
      <vt:lpstr>Facebook Own Posts Table - 13 of 14</vt:lpstr>
      <vt:lpstr>Facebook Own Posts Table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</dc:title>
  <dc:creator>Administrator</dc:creator>
  <cp:lastModifiedBy>Administrator</cp:lastModifiedBy>
  <cp:revision>1</cp:revision>
  <dcterms:created xsi:type="dcterms:W3CDTF">2018-03-11T08:37:54Z</dcterms:created>
  <dcterms:modified xsi:type="dcterms:W3CDTF">2018-03-11T08:39:27Z</dcterms:modified>
</cp:coreProperties>
</file>