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8.6263607097705003E-2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10-4827-A0A7-8D6778AEA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235912"/>
        <c:axId val="281237224"/>
      </c:barChart>
      <c:catAx>
        <c:axId val="28123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37224"/>
        <c:crosses val="autoZero"/>
        <c:auto val="1"/>
        <c:lblAlgn val="ctr"/>
        <c:lblOffset val="100"/>
        <c:noMultiLvlLbl val="0"/>
      </c:catAx>
      <c:valAx>
        <c:axId val="28123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3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0.18360414945378001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9.7363083164299993E-2</c:v>
                </c:pt>
                <c:pt idx="27">
                  <c:v>7.7029889624276995E-2</c:v>
                </c:pt>
                <c:pt idx="28">
                  <c:v>5.5721030129881E-2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4-448D-B589-49E51D2C1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00992"/>
        <c:axId val="283203288"/>
      </c:lineChart>
      <c:dateAx>
        <c:axId val="28320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03288"/>
        <c:crosses val="autoZero"/>
        <c:auto val="1"/>
        <c:lblOffset val="100"/>
        <c:baseTimeUnit val="days"/>
      </c:dateAx>
      <c:valAx>
        <c:axId val="28320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0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5-41B2-9BB8-8A9A058C0B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A5-41B2-9BB8-8A9A058C0B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A5-41B2-9BB8-8A9A058C0B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A5-41B2-9BB8-8A9A058C0B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A5-41B2-9BB8-8A9A058C0B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0A5-41B2-9BB8-8A9A058C0BB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A5-41B2-9BB8-8A9A058C0BB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0A5-41B2-9BB8-8A9A058C0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106120"/>
        <c:axId val="362106776"/>
      </c:barChart>
      <c:catAx>
        <c:axId val="36210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06776"/>
        <c:crosses val="autoZero"/>
        <c:auto val="1"/>
        <c:lblAlgn val="ctr"/>
        <c:lblOffset val="100"/>
        <c:noMultiLvlLbl val="0"/>
      </c:catAx>
      <c:valAx>
        <c:axId val="36210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0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82</c:v>
                </c:pt>
                <c:pt idx="1">
                  <c:v>51</c:v>
                </c:pt>
                <c:pt idx="2">
                  <c:v>53</c:v>
                </c:pt>
                <c:pt idx="3">
                  <c:v>51</c:v>
                </c:pt>
                <c:pt idx="4">
                  <c:v>1586</c:v>
                </c:pt>
                <c:pt idx="5">
                  <c:v>2219</c:v>
                </c:pt>
                <c:pt idx="6">
                  <c:v>676</c:v>
                </c:pt>
                <c:pt idx="7">
                  <c:v>3423</c:v>
                </c:pt>
                <c:pt idx="8">
                  <c:v>1043</c:v>
                </c:pt>
                <c:pt idx="9">
                  <c:v>347</c:v>
                </c:pt>
                <c:pt idx="10">
                  <c:v>1634</c:v>
                </c:pt>
                <c:pt idx="11">
                  <c:v>1105</c:v>
                </c:pt>
                <c:pt idx="12">
                  <c:v>2057</c:v>
                </c:pt>
                <c:pt idx="13">
                  <c:v>2085</c:v>
                </c:pt>
                <c:pt idx="14">
                  <c:v>509</c:v>
                </c:pt>
                <c:pt idx="15">
                  <c:v>219</c:v>
                </c:pt>
                <c:pt idx="16">
                  <c:v>181</c:v>
                </c:pt>
                <c:pt idx="17">
                  <c:v>4275</c:v>
                </c:pt>
                <c:pt idx="18">
                  <c:v>2379</c:v>
                </c:pt>
                <c:pt idx="19">
                  <c:v>996</c:v>
                </c:pt>
                <c:pt idx="20">
                  <c:v>413</c:v>
                </c:pt>
                <c:pt idx="21">
                  <c:v>355</c:v>
                </c:pt>
                <c:pt idx="22">
                  <c:v>186</c:v>
                </c:pt>
                <c:pt idx="23">
                  <c:v>1659</c:v>
                </c:pt>
                <c:pt idx="24">
                  <c:v>607</c:v>
                </c:pt>
                <c:pt idx="25">
                  <c:v>170</c:v>
                </c:pt>
                <c:pt idx="26">
                  <c:v>2273</c:v>
                </c:pt>
                <c:pt idx="27">
                  <c:v>1448</c:v>
                </c:pt>
                <c:pt idx="28">
                  <c:v>1474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94-4842-B92B-D0B83A54F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106448"/>
        <c:axId val="362108416"/>
      </c:lineChart>
      <c:dateAx>
        <c:axId val="362106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08416"/>
        <c:crosses val="autoZero"/>
        <c:auto val="1"/>
        <c:lblOffset val="100"/>
        <c:baseTimeUnit val="days"/>
      </c:dateAx>
      <c:valAx>
        <c:axId val="3621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0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6.4053423280693994E-2</c:v>
                </c:pt>
                <c:pt idx="1">
                  <c:v>7.7681811212755997E-2</c:v>
                </c:pt>
                <c:pt idx="2">
                  <c:v>7.3082230285685001E-2</c:v>
                </c:pt>
                <c:pt idx="3">
                  <c:v>0.12061123319875</c:v>
                </c:pt>
                <c:pt idx="5">
                  <c:v>4.4973680175805997E-2</c:v>
                </c:pt>
                <c:pt idx="6">
                  <c:v>0.13645423416978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28-4600-8154-026CB6FDB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043696"/>
        <c:axId val="436046648"/>
      </c:barChart>
      <c:catAx>
        <c:axId val="43604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46648"/>
        <c:crosses val="autoZero"/>
        <c:auto val="1"/>
        <c:lblAlgn val="ctr"/>
        <c:lblOffset val="100"/>
        <c:noMultiLvlLbl val="0"/>
      </c:catAx>
      <c:valAx>
        <c:axId val="43604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4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  <c:pt idx="5">
                  <c:v>48</c:v>
                </c:pt>
                <c:pt idx="6">
                  <c:v>0</c:v>
                </c:pt>
                <c:pt idx="7">
                  <c:v>181</c:v>
                </c:pt>
                <c:pt idx="8">
                  <c:v>0</c:v>
                </c:pt>
                <c:pt idx="9">
                  <c:v>0</c:v>
                </c:pt>
                <c:pt idx="10">
                  <c:v>87</c:v>
                </c:pt>
                <c:pt idx="11">
                  <c:v>33</c:v>
                </c:pt>
                <c:pt idx="12">
                  <c:v>111</c:v>
                </c:pt>
                <c:pt idx="13">
                  <c:v>67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180</c:v>
                </c:pt>
                <c:pt idx="18">
                  <c:v>94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0</c:v>
                </c:pt>
                <c:pt idx="25">
                  <c:v>0</c:v>
                </c:pt>
                <c:pt idx="26">
                  <c:v>96</c:v>
                </c:pt>
                <c:pt idx="27">
                  <c:v>76</c:v>
                </c:pt>
                <c:pt idx="28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62-4536-BE67-DDF40A0E4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043040"/>
        <c:axId val="436045336"/>
      </c:lineChart>
      <c:dateAx>
        <c:axId val="43604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45336"/>
        <c:crosses val="autoZero"/>
        <c:auto val="1"/>
        <c:lblOffset val="100"/>
        <c:baseTimeUnit val="days"/>
      </c:dateAx>
      <c:valAx>
        <c:axId val="43604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4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7.2770809486473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35-4CB7-83F5-70B08CF19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052880"/>
        <c:axId val="436052224"/>
      </c:barChart>
      <c:catAx>
        <c:axId val="43605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52224"/>
        <c:crosses val="autoZero"/>
        <c:auto val="1"/>
        <c:lblAlgn val="ctr"/>
        <c:lblOffset val="100"/>
        <c:noMultiLvlLbl val="0"/>
      </c:catAx>
      <c:valAx>
        <c:axId val="43605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5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4.8050381336004998E-2</c:v>
                </c:pt>
                <c:pt idx="9">
                  <c:v>0</c:v>
                </c:pt>
                <c:pt idx="10">
                  <c:v>9.8145459750137998E-2</c:v>
                </c:pt>
                <c:pt idx="11">
                  <c:v>8.8944322898562994E-2</c:v>
                </c:pt>
                <c:pt idx="12">
                  <c:v>0</c:v>
                </c:pt>
                <c:pt idx="13">
                  <c:v>6.8497352117283999E-2</c:v>
                </c:pt>
                <c:pt idx="14">
                  <c:v>5.5717995378985002E-2</c:v>
                </c:pt>
                <c:pt idx="15">
                  <c:v>0.14006174985176001</c:v>
                </c:pt>
                <c:pt idx="16">
                  <c:v>9.6100762672009996E-2</c:v>
                </c:pt>
                <c:pt idx="17">
                  <c:v>5.6229169648517E-2</c:v>
                </c:pt>
                <c:pt idx="18">
                  <c:v>5.3673298300857E-2</c:v>
                </c:pt>
                <c:pt idx="19">
                  <c:v>0.11348068783610001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B7-45AE-B6FC-AEFE4DDEA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048288"/>
        <c:axId val="436053208"/>
      </c:lineChart>
      <c:catAx>
        <c:axId val="43604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53208"/>
        <c:crosses val="autoZero"/>
        <c:auto val="1"/>
        <c:lblAlgn val="ctr"/>
        <c:lblOffset val="100"/>
        <c:noMultiLvlLbl val="0"/>
      </c:catAx>
      <c:valAx>
        <c:axId val="43605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4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32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5</c:v>
                </c:pt>
                <c:pt idx="12">
                  <c:v>10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22</c:v>
                </c:pt>
                <c:pt idx="27">
                  <c:v>10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11-4273-B94E-CBA354937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053536"/>
        <c:axId val="436054192"/>
      </c:lineChart>
      <c:dateAx>
        <c:axId val="436053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54192"/>
        <c:crosses val="autoZero"/>
        <c:auto val="1"/>
        <c:lblOffset val="100"/>
        <c:baseTimeUnit val="days"/>
      </c:dateAx>
      <c:valAx>
        <c:axId val="43605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5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15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14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6E-46A3-B113-743CD252F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059112"/>
        <c:axId val="436059440"/>
      </c:lineChart>
      <c:dateAx>
        <c:axId val="436059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59440"/>
        <c:crosses val="autoZero"/>
        <c:auto val="1"/>
        <c:lblOffset val="100"/>
        <c:baseTimeUnit val="days"/>
      </c:dateAx>
      <c:valAx>
        <c:axId val="43605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5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48</c:v>
                </c:pt>
                <c:pt idx="5">
                  <c:v>36</c:v>
                </c:pt>
                <c:pt idx="6">
                  <c:v>0</c:v>
                </c:pt>
                <c:pt idx="7">
                  <c:v>137</c:v>
                </c:pt>
                <c:pt idx="8">
                  <c:v>0</c:v>
                </c:pt>
                <c:pt idx="9">
                  <c:v>0</c:v>
                </c:pt>
                <c:pt idx="10">
                  <c:v>72</c:v>
                </c:pt>
                <c:pt idx="11">
                  <c:v>28</c:v>
                </c:pt>
                <c:pt idx="12">
                  <c:v>86</c:v>
                </c:pt>
                <c:pt idx="13">
                  <c:v>48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129</c:v>
                </c:pt>
                <c:pt idx="18">
                  <c:v>74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33</c:v>
                </c:pt>
                <c:pt idx="24">
                  <c:v>0</c:v>
                </c:pt>
                <c:pt idx="25">
                  <c:v>0</c:v>
                </c:pt>
                <c:pt idx="26">
                  <c:v>70</c:v>
                </c:pt>
                <c:pt idx="27">
                  <c:v>63</c:v>
                </c:pt>
                <c:pt idx="28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36-40CB-9CEC-A29344E54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002040"/>
        <c:axId val="436003352"/>
      </c:lineChart>
      <c:dateAx>
        <c:axId val="43600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03352"/>
        <c:crosses val="autoZero"/>
        <c:auto val="1"/>
        <c:lblOffset val="100"/>
        <c:baseTimeUnit val="days"/>
      </c:dateAx>
      <c:valAx>
        <c:axId val="43600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0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1CB5E-45EE-4BBE-9617-9E11BDE723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09C743-7E9E-4FF2-AC69-5CFA9BF98F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47865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8567-F433-4109-B95C-6CF6DD386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F29C20-C964-4847-B1F8-C2F551C831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437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3F248-B48F-4A12-8B94-22E87E565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CCC9E-DCDE-4E0B-8528-C58F061EE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931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A23FD-A1A4-42DF-B005-F057F61AB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646887-80DD-414D-BD31-635F77422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961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75719-ACFF-4ABE-A81B-8D3BC2727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FA8D2-A4C9-4D3A-9F1D-2ECAD2CDF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5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554A-41C8-4966-A8A8-7AF5E9E3C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BEDCC-7534-496B-B63E-2F574B5515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775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F07DF-B65F-43EF-85B7-BD358AB19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68318-B3C3-4051-9DA4-24F3AEEF3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1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6D35-FE04-4EF8-ADFE-D9D506C4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E944BD-78B7-4AD7-B8B3-F494414262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8356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94894-A4B4-47EB-AF98-202E0A092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B62D0-C21B-4AF9-B955-924858226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65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CA302-7C27-4AD2-8470-9EABA044A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00EF55-4384-4F77-AC23-5BE52F8DD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01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98373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1456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8465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027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452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48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572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161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31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06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527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151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592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937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2852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238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103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5032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85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7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287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164FA-755A-42C3-83DA-6C6AE0E35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55970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7D03-A781-42C0-95CA-F6C7283E6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E83C7-3744-4CD9-88A5-95F1C89326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796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51334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4450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3182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6164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697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065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261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103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26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6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123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30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119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6950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8572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369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890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6751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94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663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B8885-5C9E-4400-9C38-18BF28AEB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624942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215D1-6DC9-4601-98FE-57A79911C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DFEA1-470F-48FF-886E-2CA36DCCD9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447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23193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34295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6312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9171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697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844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7671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61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320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868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011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033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103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5692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9901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61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823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3143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94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449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02538-038D-4A8B-94A6-348BE7190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70505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B6682-8BC8-46E1-B2A9-624EFE9E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9A6937-8252-499A-8990-F0A683C67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086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25072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40615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4614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9810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107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071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160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536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927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123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516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624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886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46572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900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17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101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4493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3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60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0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550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2D37F-2679-41C3-986D-2955E22AE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69302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8DE31-5772-422B-9DBA-C85DD0F1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3F16CA-F261-416F-AC76-BF3854E16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826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1893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2785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9111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202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4315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040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9225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403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271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869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259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726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189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34488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9439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817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1371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2146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98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6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77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56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78F3C-D372-4994-8BCF-BD698C87E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953383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746E-F851-4AA5-AE75-B0B3AF0F0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AF681-1C0E-4ED4-A45E-45E4195FE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2234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43770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0376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70153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8029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833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711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506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9078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854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056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91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363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791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36536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5211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6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401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9211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3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85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138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33B17-1765-49EB-ACDB-145364B52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70107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A95D-6256-4015-AA5A-873EA068F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18D2D-596A-4858-8B73-FDB3E2B5A7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078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323066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02654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4729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6473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435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681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280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54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14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738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079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433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702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1435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1607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123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6813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4969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1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78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FAC4D-6CFE-4829-984D-8FE95F2C6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738564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AB3A-4106-49E2-A469-9E86827D4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14AF3-8E98-4AB7-AF69-7FCEEB3F1A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208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91534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5069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3595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671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129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249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672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23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74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918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496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629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0734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1103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5461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760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82040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7644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78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268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D73B7-15CF-4C00-A880-CD683F514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36429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507F9-0AD7-48A2-8E15-16F9D5362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377EF6-0001-480B-9987-D572011DC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650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76E54-D8D0-40FF-A7F3-D10D8CDE5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7903E-AA4E-496A-9828-9FE69FD77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20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674E-89D8-4DFB-ADA9-2635F577F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F1810-76F7-41C4-AC44-3AFD0221AE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5070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1C739-84FD-48B0-BB34-9B3D910EA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D0302-CBF3-4035-8A09-C00472B33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556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F5F6-B8ED-427E-9228-7CBCDC02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D5FB97-EC0E-4039-A9B4-1FA5997D08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116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3C4D0-A9BB-448B-BB83-D33134BCE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AC34E-8F82-4DF1-9F01-E86E589BA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465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8644-E68B-4A1F-AE3A-054A18721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C075EE-5175-421E-AFCB-F386871EE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6423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87C5C-9223-4C9B-A202-280C19BD3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47ABB-AC97-4848-BE28-2FAFD0DDA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00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572B3-1766-497D-8C79-1ABB6B180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02C3F4-3625-469F-A655-5C361E72C9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6352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27C6E-C119-4F92-83CD-BC43C7B64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19AF6-6586-4F9B-994F-E957FD028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532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E7E9-EAF4-4E7B-800E-16635F36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E2D45A-2723-457A-B5C2-7CF34D4403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8472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987A4-00D8-4717-B050-DB61EA6AB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BE0BD-03B5-4BF6-9075-4FF918B9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546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D7643-3BC5-46C2-8B68-B0CFF5442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DDCFF4-D1DF-49F0-A4FA-46BB2CDD12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583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946E3-A7E0-4356-8ACD-11C3FC2E7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63858-B0B7-4023-BD99-626E452E7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8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08156-DA54-4129-B9EE-EA822FCCB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B54E6-A9E7-41D9-9175-7351FE8D4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36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24780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151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54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126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849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225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700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203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174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12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711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160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572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498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748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897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239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024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600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977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438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21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163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95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00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794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03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302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9B768-D4E3-4108-AD21-CCC8FF0AA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5170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7B38-3192-4942-A657-6B3E9C52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A28A4-CA3A-4EB0-9966-9080199B5F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877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4179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444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0596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357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0626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597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807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993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054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3905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865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656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110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349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59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288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945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966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152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24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350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8773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35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805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8676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467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005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90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2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DFED9-B289-4593-9EB0-117F003FE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412292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32FC1-D842-4F3F-A867-B23850AF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0DB97-DBA8-46B8-9A52-8F9054DD96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290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91102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740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220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133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137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0166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039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852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3926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48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9643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177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56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543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933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474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5356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148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352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792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813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081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370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014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093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185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174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93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5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84755-2EAD-4999-8B52-254F9E60B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288045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89C91-08A1-45A1-B7C3-8CB21707C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3FE7F-A7C6-4EA9-B4E6-A45AFF8AE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148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60157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472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202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81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799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152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165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004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370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36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5982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558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144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261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842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158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086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482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716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30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178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0984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126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171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38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67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061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05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154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4B87D-0E2E-4BDC-B674-123745DDF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49388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0F754-536D-4CCC-87F3-CDA588FF2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D2C34-DA9E-4218-93DD-D99759738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825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46168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760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771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522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801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0960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317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475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954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418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580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607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895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54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810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383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313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983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924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685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259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105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493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129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02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801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435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56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64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B1190-DC12-4B29-ABAF-D696CFB1A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4174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DAD2-909C-4438-97D2-33FBFF562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B3284-3890-42F0-BFF7-B4C9BE439F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0690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74264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870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93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7968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20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693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555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891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580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5874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52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7180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931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073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368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324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765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433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505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971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541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2849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4152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717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706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979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598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4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5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4C3CE-4D62-4E3D-B530-B9FE4A471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76447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E1C51-AAD2-4785-975F-C09087B43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A49E1-331B-4C7C-B8D3-E07F6E351C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763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72842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652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256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320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696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80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705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169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20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142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26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0026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2210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4600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180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837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199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41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530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666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2538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918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856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3736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186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230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230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57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469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F1346-3D58-47A1-86CB-EA35C4189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40885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61100-3B5B-41CA-89C7-F9BDF19A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76DF5-0CF3-41ED-A7AC-8384A59E3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311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670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224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13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637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321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892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974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106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03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40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1506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250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962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665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092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350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146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212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185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085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491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862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3889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792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7119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426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242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8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124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89E76-D1CE-449D-B815-6E6D118313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646020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A658-9C1D-4FB2-8080-EDC49ED02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5E878-4029-4503-A7F8-5A4B4216B9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350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16842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3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254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733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313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614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965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917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264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793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4369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359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385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935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630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032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070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038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659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4594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376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47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646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6135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565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847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164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34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72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58FED-4267-4394-A444-914E29A22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0943663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3936E-C974-440A-A9FA-D0C9E380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79B34-D020-4487-BAB2-576048F61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316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73023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095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686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158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63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200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66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174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503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636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88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4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125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72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9639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819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454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086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02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1202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129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060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5236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294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78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49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726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15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292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7005C-32F2-4B02-A7A1-B247452CD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2515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B4AEC-F8F3-4F67-9643-A1792DF8D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8326E6-5721-4AFB-931B-B06B68087D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1307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21657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198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013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068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517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368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6323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96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431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754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58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861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419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37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871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830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308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844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193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274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218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432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9199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316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01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495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422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71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25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ED252-2040-4107-8FFA-77D6482D0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640298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F176B-B0CC-46DE-B576-DE5AFD562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BC4866-C50E-4A25-B6A5-2238EED5E4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738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29132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776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830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544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0866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45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2050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166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324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644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840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596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820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457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938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014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066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436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893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139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813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076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595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529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514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536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825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47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220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D1119-FC58-4512-A7A9-6B4A94C39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575336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85A6-BC13-489B-A456-CB6987818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7C2E6-C55D-45BE-9659-45F4713B30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524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1471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430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87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597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9985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260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961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27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029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0236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292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740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639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815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962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391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350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153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418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064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428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844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09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777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909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995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474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23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67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84E1D-B846-476B-AE7A-BFBF481EA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697670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F55E6-BC95-4BAF-825B-0FDDEEE25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D767E-18B5-4B2A-95C2-A056ADB91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167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6590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3419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837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810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54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630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383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92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436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457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196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790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686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230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895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677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288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07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844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596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371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504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69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503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491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696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179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8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568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7F39A-F9CA-4EF2-A370-93E796B5E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678406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1984</Words>
  <Application>Microsoft Office PowerPoint</Application>
  <PresentationFormat>On-screen Show (4:3)</PresentationFormat>
  <Paragraphs>1191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own</vt:lpstr>
      <vt:lpstr>Facebook Interaction Rate By Post Type</vt:lpstr>
      <vt:lpstr>Facebook Interaction Rate</vt:lpstr>
      <vt:lpstr>Facebook Interactions Distribution</vt:lpstr>
      <vt:lpstr>Facebook Reach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Interaction Rate By Weekday</vt:lpstr>
      <vt:lpstr>Facebook Average Interactions Per Post</vt:lpstr>
      <vt:lpstr>Facebook Engagement Rate By Post Type</vt:lpstr>
      <vt:lpstr>Facebook Interaction Rate By Hour</vt:lpstr>
      <vt:lpstr>Facebook Average Comments Per Post</vt:lpstr>
      <vt:lpstr>Facebook Average Shares Per Post</vt:lpstr>
      <vt:lpstr>Facebook Average Reactions Per Post</vt:lpstr>
      <vt:lpstr>Facebook Own Posts Table - 1 of 14</vt:lpstr>
      <vt:lpstr>Facebook Own Posts Table - 2 of 14</vt:lpstr>
      <vt:lpstr>Facebook Own Posts Table - 3 of 14</vt:lpstr>
      <vt:lpstr>Facebook Own Posts Table - 4 of 14</vt:lpstr>
      <vt:lpstr>Facebook Own Posts Table - 5 of 14</vt:lpstr>
      <vt:lpstr>Facebook Own Posts Table - 6 of 14</vt:lpstr>
      <vt:lpstr>Facebook Own Posts Table - 7 of 14</vt:lpstr>
      <vt:lpstr>Facebook Own Posts Table - 8 of 14</vt:lpstr>
      <vt:lpstr>Facebook Own Posts Table - 9 of 14</vt:lpstr>
      <vt:lpstr>Facebook Own Posts Table - 10 of 14</vt:lpstr>
      <vt:lpstr>Facebook Own Posts Table - 11 of 14</vt:lpstr>
      <vt:lpstr>Facebook Own Posts Table - 12 of 14</vt:lpstr>
      <vt:lpstr>Facebook Own Posts Table - 13 of 14</vt:lpstr>
      <vt:lpstr>Facebook Own Posts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</dc:title>
  <dc:creator>Administrator</dc:creator>
  <cp:lastModifiedBy>Administrator</cp:lastModifiedBy>
  <cp:revision>1</cp:revision>
  <dcterms:created xsi:type="dcterms:W3CDTF">2018-03-11T08:29:47Z</dcterms:created>
  <dcterms:modified xsi:type="dcterms:W3CDTF">2018-03-11T08:31:18Z</dcterms:modified>
</cp:coreProperties>
</file>