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6"/>
      <p:bold r:id="rId37"/>
      <p:italic r:id="rId38"/>
      <p:boldItalic r:id="rId3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2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Sipes Egypt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Photo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8.6263607097705003E-2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0D8-42C5-923B-853E3A1773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8199368"/>
        <c:axId val="278199696"/>
      </c:barChart>
      <c:catAx>
        <c:axId val="278199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199696"/>
        <c:crosses val="autoZero"/>
        <c:auto val="1"/>
        <c:lblAlgn val="ctr"/>
        <c:lblOffset val="100"/>
        <c:noMultiLvlLbl val="0"/>
      </c:catAx>
      <c:valAx>
        <c:axId val="278199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199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Sipes Egypt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  <c:pt idx="28">
                  <c:v>43160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6.2811483174759999E-2</c:v>
                </c:pt>
                <c:pt idx="5">
                  <c:v>4.9928453041518002E-2</c:v>
                </c:pt>
                <c:pt idx="6">
                  <c:v>0</c:v>
                </c:pt>
                <c:pt idx="7">
                  <c:v>0.18613356368646999</c:v>
                </c:pt>
                <c:pt idx="8">
                  <c:v>0</c:v>
                </c:pt>
                <c:pt idx="9">
                  <c:v>0</c:v>
                </c:pt>
                <c:pt idx="10">
                  <c:v>8.9191433521626007E-2</c:v>
                </c:pt>
                <c:pt idx="11">
                  <c:v>3.3794508904340999E-2</c:v>
                </c:pt>
                <c:pt idx="12">
                  <c:v>0.11356079594864001</c:v>
                </c:pt>
                <c:pt idx="13">
                  <c:v>6.8495951582562997E-2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0.18360414945378001</c:v>
                </c:pt>
                <c:pt idx="18">
                  <c:v>9.5815707660159996E-2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4.4719537356058998E-2</c:v>
                </c:pt>
                <c:pt idx="24">
                  <c:v>0</c:v>
                </c:pt>
                <c:pt idx="25">
                  <c:v>0</c:v>
                </c:pt>
                <c:pt idx="26">
                  <c:v>9.7363083164299993E-2</c:v>
                </c:pt>
                <c:pt idx="27">
                  <c:v>7.7029889624276995E-2</c:v>
                </c:pt>
                <c:pt idx="28">
                  <c:v>5.5721030129881E-2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E08-4903-BED8-E2A8488F56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2555392"/>
        <c:axId val="282555720"/>
      </c:lineChart>
      <c:dateAx>
        <c:axId val="2825553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555720"/>
        <c:crosses val="autoZero"/>
        <c:auto val="1"/>
        <c:lblOffset val="100"/>
        <c:baseTimeUnit val="days"/>
      </c:dateAx>
      <c:valAx>
        <c:axId val="282555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555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Sipes Egypt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815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9AC-40CC-A0BD-3688A3379FF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Sipes Egypt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9AC-40CC-A0BD-3688A3379FF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Sipes Egypt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9AC-40CC-A0BD-3688A3379FF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Sipes Egypt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9AC-40CC-A0BD-3688A3379FF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Sipes Egypt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9AC-40CC-A0BD-3688A3379FF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Sipes Egypt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9AC-40CC-A0BD-3688A3379FFD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Sipes Egypt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173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9AC-40CC-A0BD-3688A3379FFD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Sipes Egypt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101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79AC-40CC-A0BD-3688A3379F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4697792"/>
        <c:axId val="282553096"/>
      </c:barChart>
      <c:catAx>
        <c:axId val="284697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553096"/>
        <c:crosses val="autoZero"/>
        <c:auto val="1"/>
        <c:lblAlgn val="ctr"/>
        <c:lblOffset val="100"/>
        <c:noMultiLvlLbl val="0"/>
      </c:catAx>
      <c:valAx>
        <c:axId val="282553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697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Sipes Egypt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  <c:pt idx="28">
                  <c:v>43160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82</c:v>
                </c:pt>
                <c:pt idx="1">
                  <c:v>51</c:v>
                </c:pt>
                <c:pt idx="2">
                  <c:v>53</c:v>
                </c:pt>
                <c:pt idx="3">
                  <c:v>51</c:v>
                </c:pt>
                <c:pt idx="4">
                  <c:v>1586</c:v>
                </c:pt>
                <c:pt idx="5">
                  <c:v>2219</c:v>
                </c:pt>
                <c:pt idx="6">
                  <c:v>676</c:v>
                </c:pt>
                <c:pt idx="7">
                  <c:v>3423</c:v>
                </c:pt>
                <c:pt idx="8">
                  <c:v>1043</c:v>
                </c:pt>
                <c:pt idx="9">
                  <c:v>347</c:v>
                </c:pt>
                <c:pt idx="10">
                  <c:v>1634</c:v>
                </c:pt>
                <c:pt idx="11">
                  <c:v>1105</c:v>
                </c:pt>
                <c:pt idx="12">
                  <c:v>2057</c:v>
                </c:pt>
                <c:pt idx="13">
                  <c:v>2085</c:v>
                </c:pt>
                <c:pt idx="14">
                  <c:v>509</c:v>
                </c:pt>
                <c:pt idx="15">
                  <c:v>219</c:v>
                </c:pt>
                <c:pt idx="16">
                  <c:v>181</c:v>
                </c:pt>
                <c:pt idx="17">
                  <c:v>4275</c:v>
                </c:pt>
                <c:pt idx="18">
                  <c:v>2379</c:v>
                </c:pt>
                <c:pt idx="19">
                  <c:v>996</c:v>
                </c:pt>
                <c:pt idx="20">
                  <c:v>413</c:v>
                </c:pt>
                <c:pt idx="21">
                  <c:v>355</c:v>
                </c:pt>
                <c:pt idx="22">
                  <c:v>186</c:v>
                </c:pt>
                <c:pt idx="23">
                  <c:v>1659</c:v>
                </c:pt>
                <c:pt idx="24">
                  <c:v>607</c:v>
                </c:pt>
                <c:pt idx="25">
                  <c:v>170</c:v>
                </c:pt>
                <c:pt idx="26">
                  <c:v>2273</c:v>
                </c:pt>
                <c:pt idx="27">
                  <c:v>1448</c:v>
                </c:pt>
                <c:pt idx="28">
                  <c:v>1474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CF7-4669-B2B6-E1151E423D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2547264"/>
        <c:axId val="282548248"/>
      </c:lineChart>
      <c:dateAx>
        <c:axId val="2825472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548248"/>
        <c:crosses val="autoZero"/>
        <c:auto val="1"/>
        <c:lblOffset val="100"/>
        <c:baseTimeUnit val="days"/>
      </c:dateAx>
      <c:valAx>
        <c:axId val="282548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547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Sipes Egypt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6.4053423280693994E-2</c:v>
                </c:pt>
                <c:pt idx="1">
                  <c:v>7.7681811212755997E-2</c:v>
                </c:pt>
                <c:pt idx="2">
                  <c:v>7.3082230285685001E-2</c:v>
                </c:pt>
                <c:pt idx="3">
                  <c:v>0.12061123319875</c:v>
                </c:pt>
                <c:pt idx="5">
                  <c:v>4.4973680175805997E-2</c:v>
                </c:pt>
                <c:pt idx="6">
                  <c:v>0.13645423416978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492-4B0B-A59D-05E2349347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6983224"/>
        <c:axId val="406986504"/>
      </c:barChart>
      <c:catAx>
        <c:axId val="406983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6986504"/>
        <c:crosses val="autoZero"/>
        <c:auto val="1"/>
        <c:lblAlgn val="ctr"/>
        <c:lblOffset val="100"/>
        <c:noMultiLvlLbl val="0"/>
      </c:catAx>
      <c:valAx>
        <c:axId val="406986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6983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Sipes Egypt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  <c:pt idx="28">
                  <c:v>43160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61</c:v>
                </c:pt>
                <c:pt idx="5">
                  <c:v>48</c:v>
                </c:pt>
                <c:pt idx="6">
                  <c:v>0</c:v>
                </c:pt>
                <c:pt idx="7">
                  <c:v>181</c:v>
                </c:pt>
                <c:pt idx="8">
                  <c:v>0</c:v>
                </c:pt>
                <c:pt idx="9">
                  <c:v>0</c:v>
                </c:pt>
                <c:pt idx="10">
                  <c:v>87</c:v>
                </c:pt>
                <c:pt idx="11">
                  <c:v>33</c:v>
                </c:pt>
                <c:pt idx="12">
                  <c:v>111</c:v>
                </c:pt>
                <c:pt idx="13">
                  <c:v>67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180</c:v>
                </c:pt>
                <c:pt idx="18">
                  <c:v>94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44</c:v>
                </c:pt>
                <c:pt idx="24">
                  <c:v>0</c:v>
                </c:pt>
                <c:pt idx="25">
                  <c:v>0</c:v>
                </c:pt>
                <c:pt idx="26">
                  <c:v>96</c:v>
                </c:pt>
                <c:pt idx="27">
                  <c:v>76</c:v>
                </c:pt>
                <c:pt idx="28">
                  <c:v>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1F4-4D6F-80ED-2131F74EE9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6997328"/>
        <c:axId val="406998968"/>
      </c:lineChart>
      <c:dateAx>
        <c:axId val="4069973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6998968"/>
        <c:crosses val="autoZero"/>
        <c:auto val="1"/>
        <c:lblOffset val="100"/>
        <c:baseTimeUnit val="days"/>
      </c:dateAx>
      <c:valAx>
        <c:axId val="406998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6997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Sipes Egypt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Photo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7.2770809486473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5FC-4C28-A464-6599E7AD9B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7001592"/>
        <c:axId val="406999624"/>
      </c:barChart>
      <c:catAx>
        <c:axId val="407001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6999624"/>
        <c:crosses val="autoZero"/>
        <c:auto val="1"/>
        <c:lblAlgn val="ctr"/>
        <c:lblOffset val="100"/>
        <c:noMultiLvlLbl val="0"/>
      </c:catAx>
      <c:valAx>
        <c:axId val="406999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7001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Sipes Egypt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4.8050381336004998E-2</c:v>
                </c:pt>
                <c:pt idx="9">
                  <c:v>0</c:v>
                </c:pt>
                <c:pt idx="10">
                  <c:v>9.8145459750137998E-2</c:v>
                </c:pt>
                <c:pt idx="11">
                  <c:v>8.8944322898562994E-2</c:v>
                </c:pt>
                <c:pt idx="12">
                  <c:v>0</c:v>
                </c:pt>
                <c:pt idx="13">
                  <c:v>6.8497352117283999E-2</c:v>
                </c:pt>
                <c:pt idx="14">
                  <c:v>5.5717995378985002E-2</c:v>
                </c:pt>
                <c:pt idx="15">
                  <c:v>0.14006174985176001</c:v>
                </c:pt>
                <c:pt idx="16">
                  <c:v>9.6100762672009996E-2</c:v>
                </c:pt>
                <c:pt idx="17">
                  <c:v>5.6229169648517E-2</c:v>
                </c:pt>
                <c:pt idx="18">
                  <c:v>5.3673298300857E-2</c:v>
                </c:pt>
                <c:pt idx="19">
                  <c:v>0.11348068783610001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87C-47F3-BAB1-479FF2898E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7000608"/>
        <c:axId val="406993392"/>
      </c:lineChart>
      <c:catAx>
        <c:axId val="407000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6993392"/>
        <c:crosses val="autoZero"/>
        <c:auto val="1"/>
        <c:lblAlgn val="ctr"/>
        <c:lblOffset val="100"/>
        <c:noMultiLvlLbl val="0"/>
      </c:catAx>
      <c:valAx>
        <c:axId val="406993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7000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Sipes Egypt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  <c:pt idx="28">
                  <c:v>43160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8</c:v>
                </c:pt>
                <c:pt idx="5">
                  <c:v>2</c:v>
                </c:pt>
                <c:pt idx="6">
                  <c:v>0</c:v>
                </c:pt>
                <c:pt idx="7">
                  <c:v>32</c:v>
                </c:pt>
                <c:pt idx="8">
                  <c:v>0</c:v>
                </c:pt>
                <c:pt idx="9">
                  <c:v>0</c:v>
                </c:pt>
                <c:pt idx="10">
                  <c:v>8</c:v>
                </c:pt>
                <c:pt idx="11">
                  <c:v>5</c:v>
                </c:pt>
                <c:pt idx="12">
                  <c:v>10</c:v>
                </c:pt>
                <c:pt idx="13">
                  <c:v>11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37</c:v>
                </c:pt>
                <c:pt idx="18">
                  <c:v>16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5</c:v>
                </c:pt>
                <c:pt idx="24">
                  <c:v>0</c:v>
                </c:pt>
                <c:pt idx="25">
                  <c:v>0</c:v>
                </c:pt>
                <c:pt idx="26">
                  <c:v>22</c:v>
                </c:pt>
                <c:pt idx="27">
                  <c:v>10</c:v>
                </c:pt>
                <c:pt idx="28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794-4D91-80B9-BB206297BD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6975024"/>
        <c:axId val="406978960"/>
      </c:lineChart>
      <c:dateAx>
        <c:axId val="4069750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6978960"/>
        <c:crosses val="autoZero"/>
        <c:auto val="1"/>
        <c:lblOffset val="100"/>
        <c:baseTimeUnit val="days"/>
      </c:dateAx>
      <c:valAx>
        <c:axId val="406978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6975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Sipes Egypt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  <c:pt idx="28">
                  <c:v>43160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5</c:v>
                </c:pt>
                <c:pt idx="5">
                  <c:v>10</c:v>
                </c:pt>
                <c:pt idx="6">
                  <c:v>0</c:v>
                </c:pt>
                <c:pt idx="7">
                  <c:v>12</c:v>
                </c:pt>
                <c:pt idx="8">
                  <c:v>0</c:v>
                </c:pt>
                <c:pt idx="9">
                  <c:v>0</c:v>
                </c:pt>
                <c:pt idx="10">
                  <c:v>7</c:v>
                </c:pt>
                <c:pt idx="11">
                  <c:v>0</c:v>
                </c:pt>
                <c:pt idx="12">
                  <c:v>15</c:v>
                </c:pt>
                <c:pt idx="13">
                  <c:v>8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14</c:v>
                </c:pt>
                <c:pt idx="18">
                  <c:v>4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6</c:v>
                </c:pt>
                <c:pt idx="24">
                  <c:v>0</c:v>
                </c:pt>
                <c:pt idx="25">
                  <c:v>0</c:v>
                </c:pt>
                <c:pt idx="26">
                  <c:v>4</c:v>
                </c:pt>
                <c:pt idx="27">
                  <c:v>3</c:v>
                </c:pt>
                <c:pt idx="28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CE7-46F6-B3FD-A4E4F835FE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6974696"/>
        <c:axId val="406975352"/>
      </c:lineChart>
      <c:dateAx>
        <c:axId val="4069746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6975352"/>
        <c:crosses val="autoZero"/>
        <c:auto val="1"/>
        <c:lblOffset val="100"/>
        <c:baseTimeUnit val="days"/>
      </c:dateAx>
      <c:valAx>
        <c:axId val="406975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6974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Sipes Egypt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  <c:pt idx="28">
                  <c:v>43160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48</c:v>
                </c:pt>
                <c:pt idx="5">
                  <c:v>36</c:v>
                </c:pt>
                <c:pt idx="6">
                  <c:v>0</c:v>
                </c:pt>
                <c:pt idx="7">
                  <c:v>137</c:v>
                </c:pt>
                <c:pt idx="8">
                  <c:v>0</c:v>
                </c:pt>
                <c:pt idx="9">
                  <c:v>0</c:v>
                </c:pt>
                <c:pt idx="10">
                  <c:v>72</c:v>
                </c:pt>
                <c:pt idx="11">
                  <c:v>28</c:v>
                </c:pt>
                <c:pt idx="12">
                  <c:v>86</c:v>
                </c:pt>
                <c:pt idx="13">
                  <c:v>48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129</c:v>
                </c:pt>
                <c:pt idx="18">
                  <c:v>74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33</c:v>
                </c:pt>
                <c:pt idx="24">
                  <c:v>0</c:v>
                </c:pt>
                <c:pt idx="25">
                  <c:v>0</c:v>
                </c:pt>
                <c:pt idx="26">
                  <c:v>70</c:v>
                </c:pt>
                <c:pt idx="27">
                  <c:v>63</c:v>
                </c:pt>
                <c:pt idx="28">
                  <c:v>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9F8-4BD0-9E49-CF8541BEC8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6976336"/>
        <c:axId val="406970760"/>
      </c:lineChart>
      <c:dateAx>
        <c:axId val="4069763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6970760"/>
        <c:crosses val="autoZero"/>
        <c:auto val="1"/>
        <c:lblOffset val="100"/>
        <c:baseTimeUnit val="days"/>
      </c:dateAx>
      <c:valAx>
        <c:axId val="406970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6976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96F2F9-0214-412C-9BAC-F5EE3E4A04D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own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6BA912-45CE-40FA-87C6-31A4505F63B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Freelancer</a:t>
            </a:r>
          </a:p>
        </p:txBody>
      </p:sp>
    </p:spTree>
    <p:extLst>
      <p:ext uri="{BB962C8B-B14F-4D97-AF65-F5344CB8AC3E}">
        <p14:creationId xmlns:p14="http://schemas.microsoft.com/office/powerpoint/2010/main" val="38079350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0DE5FB-44D2-432C-A755-E2DBB67D65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75A370E-A6CB-42F8-9603-FF6F4AF893D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474209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CB1BF5-9E75-4AFF-B57C-8F2AA8475E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F5E8A9-B250-471C-87EC-F771EFC6A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78167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FEE392-86EA-4EEC-B79C-E4F997315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A83060D-4D1D-4CCF-B955-43937E624E6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43718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CFBA18-0F07-4453-81EA-168B66267C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E2F9A8-28EB-48F2-8C7F-45E16DEBE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8752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3776B9-2237-4114-BE8F-FB8776F656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57441C8-9F2B-4BF3-9AC7-2AE5D38DD53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672342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4B8AC4-41C2-47E6-A096-ABC00D8080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BD85A9-8CC9-43D2-90C9-C2C59FFF2A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83426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E5DA4B-0CAA-491A-830F-282CD4A0C3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EBC21ED-0D2F-4204-835D-D5EE7A661F1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336087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F9259F-E080-4B1B-813D-BFF4675D96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815983-2B2B-4989-9AE9-1C95BD67B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33730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F521A5-475F-4481-9489-57751CC7B0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30EB18-17B1-4A33-8248-534F4F537F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427008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66928202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2496588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8088102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965008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827509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37812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43308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79878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942505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67319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21704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47091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5317440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520675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467845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434431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796337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832431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1063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- 2018-03-01 17:14:07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0.0557%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2395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- 2018-02-28 14:58:20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الهام كانت طلعه من محطه مترو السيده زينب بعد يوم شغل طويل ، و هي ماشيه شافت محل معلق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Dream catchers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بالوانها الزاهية ، الهام قررت تنسي تعب الشغل و تعيش الالوان... طلعت الموبايل و صورتلنا الصوره الجميله دي.
الهام فازت معانا في مسابقه #عيش_الالوان
مبروك :) 
#سايبس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0.0770%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43895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8C62B1-C900-446C-8CC1-258B8DABAA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6248777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D7DEE5-D378-47AE-B4EF-C041539D3C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32A1212-D20C-4BD5-BD39-1582B6A9B1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019825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422662563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6300204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2267357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531819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817807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056599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594898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613139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271074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799212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343049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2525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7579447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0383742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781050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74153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7303935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905499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1734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- 2018-02-27 10:58:25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مبروك مجدي احمد الفائز بجائزه مسابقه #عيش_الالوان
#سايبس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0.0973%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79835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E2D935-E517-49A3-A039-40895E7EDB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17420908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BDB943-9B86-4D30-9CAC-AABF615B4E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464C469-813E-433D-AC34-BE3E0F8455A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922715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84556175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1162469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9192001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020050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700596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38663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35596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96280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7856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432301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4405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94797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008929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2515932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317877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72023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227240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731427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6779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- 2018-02-24 18:41:02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بنقربلك في المنيا
- سوتير
ش جمال الدين برعى - سور النادي الرياضي - ملوي
0862647073-01143656641
- المصرية - بلال
 بجوار المحكمة - سمالوط 
086771806-01001809525
- المصرية للتجارة والتوزيع
شارع عدنان المالكى امام فرن العدوى
01001809525
 - المصرية للتجارة والتوزيع
ش عمر بن الخطاب بجوار كنسية العذراء
01099927343
- المصرية للتجارة والتوزيع
امتداد ش الثورة - امام صيدلية ابن الخطاب
01001809525
- صالح عبد الشافى
ش السلام - مغاغة
01000650888 - 01099927343
- صالح عبد الشافى
ش مصطفى كامل  - العدوة
01000650888 - 01099927343
#سايبس #دهانات #الوان #ديكور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0.0447%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56948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4C2BDA-97E9-493E-B3BE-9C0BF236DC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31019761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BBC050-7F68-4510-AB72-6DADA93F42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75A58C-E5F7-4011-97B6-E33A5960876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204438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86722490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1168165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6941605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466917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891998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137574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118906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326141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839790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4271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816940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198596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403303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3954564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41730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78015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7195250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284039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2945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- 2018-02-19 16:55:09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مجدي كان في رحله بأسوان... وقرر يركب مركب في النيل و يتفرج علي جمال النوبه ، و المركب ماشي شاف بيت بسيط في مكوناته لكن رائع في الوانه ، و عشان مجدي بيحب يعيش الالوان صورلنا الصوره الجميله دي. 
#سايبس #عيش_الالوان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2460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- 2018-02-18 15:25:29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مبروك إيمان عباس... الفائزه بالجائزة الأولى في مسابقه عيش الالوان
#سايبس #عيش_الالوان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0.1835%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7899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- 2018-02-14 13:00:16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احساس الفخامه فقط من سايبس
#سايبس #دهانات #الوان #ديكور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0.0685%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97429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C9B9DA-46C2-482D-9E05-0CF7DDBDEC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6460627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B7891D-C8BB-4573-8338-4A80F7F168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ADB47FB-6B27-4608-BE31-655D60B251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506990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95833865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1005699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0571323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766930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1530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597521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915480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249467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59973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6662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695768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622880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2733933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9961938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185196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215205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6147206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199285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226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- 2018-02-13 19:03:13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منتج رائع جديد من سايبس ، متوفر لدي جميع فروعنا و الموزعين المعتمدين. 
#سايبس #دهانات #الوان #ديكور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0.1135%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5494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- 2018-02-12 14:00:00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بنقربلك في دمياط
- السلام للدهانات
أرض بنك التسليف - أمام شركة الكهرباء
01227485595 -057/226708
#سايبس #دهانات #الوان #ديكور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0.0338%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1294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- 2018-02-11 11:24:05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سايبس #ابداع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0.0891%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6427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7CA93A-2FF2-499A-86F4-55C19F6366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30225345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EFADB-1E12-42BF-A94A-EC8BDC2E38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- 6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850E8B5-42F9-465A-A41E-40E90A6FFA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69994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15639711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2949599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5831483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617527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108468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42568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162242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5765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186960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591366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792544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949700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3112003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4835034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534038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887861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8165183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148533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1499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- 2018-02-08 15:35:31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إيمان نزلت تتمشي في الحسين يوم جمعه ، عينها دايما مع التفاصيل ... مع حركه الناس في السوق و مع الأضاءه و الصوت. و لكن الأهم من كل ده عينيها دايما بتعيش الالوان ، عشان كده دخلت محل العطور الصغير اللي علي الناصيه لما شافت جمال الوان العطور ، و صورتلنا الصوره الجميله دي عشان نعيش معاها الالوان.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  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سايبس #عيش_الالوان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#live_colors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0.1861%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6923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- 2018-02-06 15:34:22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دلوقتي تقدر تشتري منتجات سايبس بالتقسيط بالتعاون مع بي-تك بنظام الميني كاش. لمزيد من التفاصيل اتصل علي ١٩٨٥٢. 
#سايبس #دهانات #الوان #ديكور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#b_tech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09288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97AE3D-741F-456B-A209-9F1DDE327E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15194209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6ED5D8-FF7A-4123-92A5-322B44C246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- 7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BAEB2EE-9B43-49C3-A64D-524A6FE91F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096851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65608688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2222940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0432697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834228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682632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644697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65214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418873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537691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158491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864396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90544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790180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7242222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934415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15261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4660274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035670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4554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- 2018-02-06 08:51:06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25986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805D21-C3B8-4517-872D-BFF585B9DF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41008161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D1EEF-BA68-4697-90F9-9580DBF298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- 8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9B7A44-98E2-4B5F-8EA7-3416068E1AE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952052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87800630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1612165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9937444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875405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15464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52406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518120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569139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31142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63593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46832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512908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4455141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6626927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935724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186369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1056699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63846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4072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- 2018-02-05 18:58:20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بنقربلك في البحيره
- ازدهار
ش الشحيمى متفرع من ش عبد السلام الشاذلى - دمنهور
0453362803 - 0453367710
- ازدهار
ش عبد الواحد فهمي - حوش عيسى
0452705519
- ازدهار
ش السوق القديم - ابو المطامير
0452411795
- المهندس احمد بعجر
ش الرزق تقاطع السيدة عائشة - كفر الدوار
0452220002
- عبده جوهر 
شارع مسجد السكري خلف عمر أفندي- المحمودية
0452501780 - 01228360508
- ابو الخير
شارع بورسعيد خلف محطة الكهرباء - ايتاى البارود
01006076239 - 01140776990
- الخليلى 
ش صلاح الدين - كوم حمادة
0453683618
- الديب
اول طريق الوفائية عمارة الحاج عدس الديب  الطود
01000362505 - 01064636827
- نور
ش محمد عامر جاب الله - بجوار البنك الاهلى  - ابو حمص
01272621109 - 01091193985
- زيدان
عقار 8 - بجوار مسجد امن الدولة  - امام هيئة التعمير و الكهرباء -   النوبارية
01003857738 - 01026364414
- اولاد ربيع 
ش السجل المدنى - شبراخيت
01127251300
- اولاد العباسى
ش نقطة الشرطة - الامام مالك - وادى النطرون
01100271433 - 01099752323
- الملكة و الامير 1
ش المنشية بجوار مدرسة الكوم الاخضر الاعدادية بنين -   الكوم الاخضر
0122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0.0628%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96398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0B5E4A-797E-4E29-90E8-70E87B1B14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31592343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F0F1A6-B499-4B11-B626-610E884562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0F5E656-EF13-4B7E-910D-9AA9C8C720E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957915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FE1C8D-4EE0-4E6E-B585-62103477D1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39053F-6951-41C5-BE3B-0942A6027E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06606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2C95C3-9ACD-4A1E-9139-1ACBF73E9E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3B022DC-F73C-4D67-B487-C51030358BE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508393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2A5B41-DD04-47C7-A448-8E70D2E41A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5E5117-DF72-4BA6-9DE8-74D02D90FE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45483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B9CBCC-2875-4992-8778-14C22A81C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4E7A668-B29D-4094-99CF-A97DB7E8264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827881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9F84AF-804F-43D6-99A7-690A98C552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1488A0-4EC7-469A-8E42-BF737ABBF1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06833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D36328-369A-40BD-BA48-33453A35D6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D3E4532-3BEA-4040-AE37-0CB746720A3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803160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8BBED2-562C-4702-A408-1B4D0B0F02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6D3CF0-48F7-4A4B-96AB-4B2245410B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32666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3C4A5E-4D3A-42E1-824C-EB814E214D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Comments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46EF142-24F9-49E9-9B4B-12227EE372D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704687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703476-6C48-40A3-B27C-87D8E4D8CF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368576-ACCD-4DF2-87E2-6154D9DC52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44682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DE0B85-E2D8-4E6F-A666-C4BEA1AA24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Shares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8925A49-0F69-46DE-9247-EC7E46DF6C6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143472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0AFBF9-B84E-4A40-B1FB-7664D97E2A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220339-A8D6-4EC8-98A5-976606C214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17933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1D338C-BC2F-4318-9119-4D0949508B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Reactions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C5A3C89-CEC0-4B60-B7E3-3E364AE6ABF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140828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15AC60-1B27-4987-82C5-160B1CD906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460E9C-B648-4AA1-B273-A6328A821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87723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469D03-AEAD-4789-80C0-5D34DF5F6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44958D8-008C-4D6F-9CDA-7929B4CD356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512884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40975518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391070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733603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887360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760294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138016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858464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17118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96985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652706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462745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978242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484468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446578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711930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268821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962788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58778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737443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093638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490311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418743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661862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686361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79539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673101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908388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68462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ED0C87-F5BC-414A-8C3B-2F20B452F8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36793177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CF2E7D-5D10-4B40-BE39-BA2D1164F5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3DDC45B-C1AD-4477-94C3-9951BA1A7A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811279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6394533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88293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189285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268640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619596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021671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974315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579461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661429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200652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984156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464182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055504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311490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990608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21391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897504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709369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65706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15652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597277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528767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176463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252679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591635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347563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44868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5083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- 2018-02-28 14:58:20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الهام كانت طلعه من محطه مترو السيده زينب بعد يوم شغل طويل ، و هي ماشيه شافت محل معلق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Dream catchers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بالوانها الزاهية ، الهام قررت تنسي تعب الشغل و تعيش الالوان... طلعت الموبايل و صورتلنا الصوره الجميله دي.
الهام فازت معانا في مسابقه #عيش_الالوان
مبروك :) 
#سايبس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9.4766%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81228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E3F1DB-F7A3-4EC5-A2A2-800896EAC7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7631101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A2AD9A-B96A-4F19-B755-17A83D035C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870A44D-06CC-43BF-B907-3155DB8396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942455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8566268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363553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136364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873416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402171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959604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023035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162681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766209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310245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521446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126973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294571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626525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281280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670307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561197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269449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075369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496736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62535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050592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082214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863818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361331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861864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338087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8180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- 2018-02-27 10:58:25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مبروك مجدي احمد الفائز بجائزه مسابقه #عيش_الالوان
#سايبس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8.2087%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27124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298443-D045-4449-9D4F-3D1E5F54F6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19719768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29909C-9867-4DBE-B14F-7D07E4E9B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ECB474-A60F-4B84-828A-305E6C2F47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111446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6500774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169925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02484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751789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179522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720013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664344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28612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536153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411543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50125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502907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64705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715694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825718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330275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682415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521946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187188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871022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001044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484131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219679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975439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725367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05320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8517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8001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- 2018-02-24 18:41:02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بنقربلك في المنيا
- سوتير
ش جمال الدين برعى - سور النادي الرياضي - ملوي
0862647073-01143656641
- المصرية - بلال
 بجوار المحكمة - سمالوط 
086771806-01001809525
- المصرية للتجارة والتوزيع
شارع عدنان المالكى امام فرن العدوى
01001809525
 - المصرية للتجارة والتوزيع
ش عمر بن الخطاب بجوار كنسية العذراء
01099927343
- المصرية للتجارة والتوزيع
امتداد ش الثورة - امام صيدلية ابن الخطاب
01001809525
- صالح عبد الشافى
ش السلام - مغاغة
01000650888 - 01099927343
- صالح عبد الشافى
ش مصطفى كامل  - العدوة
01000650888 - 01099927343
#سايبس #دهانات #الوان #ديكور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5.8237%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45061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BF2A39-A8E5-4E53-82BC-938825C7EB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22254099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28ED79-F02F-4BC2-9430-C05310C703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E21A104-F54A-4236-B1C5-E4CF67738B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397724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1338394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482693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634341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424485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553793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05405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697365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102123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260008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166248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355707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283127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178626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196015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804747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658479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770713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940944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985523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128723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596772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814094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69613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585483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651913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826480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107218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1463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- 2018-02-19 16:55:09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مجدي كان في رحله بأسوان... وقرر يركب مركب في النيل و يتفرج علي جمال النوبه ، و المركب ماشي شاف بيت بسيط في مكوناته لكن رائع في الوانه ، و عشان مجدي بيحب يعيش الالوان صورلنا الصوره الجميله دي. 
#سايبس #عيش_الالوان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8.8058%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29592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D088E0-0B2C-42E9-A417-592865B302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37266359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6B38DE-E3D9-48AC-9347-288A5B4945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- 6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8078B8-C55E-4BAB-B049-3F6E774BD50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56051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6261210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205724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980787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727366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612517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884516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320984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352859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057805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372163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502699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788938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340551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7455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312721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753133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819463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58437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339824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707065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776214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76309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651918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892050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657514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768931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223808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9500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- 2018-02-18 15:25:29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مبروك إيمان عباس... الفائزه بالجائزة الأولى في مسابقه عيش الالوان
#سايبس #عيش_الالوان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15.5585%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40846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DAC257-3DB5-4153-AEA9-0418C27566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197820855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B5E5F6-BBC6-40D3-A5AA-33EF5F4BE3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- 7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B20E7E6-834A-41F0-83A3-A657180D28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999762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3999130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843641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857775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885857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491813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896947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985362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545496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638388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320105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743758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128777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7690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246578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937739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862214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357908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186009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778314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642688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575369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85247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50527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500346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794996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924367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040334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8111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- 2018-02-14 13:00:16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احساس الفخامه فقط من سايبس
#سايبس #دهانات #الوان #ديكور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4.4732%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28183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CA39C0-4ECA-474D-92A1-6370EEA594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41399565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7F2A17-8C87-4AA6-9540-0431F499D4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- 8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6A9B2D6-43BA-463C-8CD1-CC4FB7F4AF8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248356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7311743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654914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150405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313726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91504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070527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262147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480427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848102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272429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011521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791280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158673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835306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456522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572944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385990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522958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289523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035914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512563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442260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064256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341973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582526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952548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109347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8819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- 2018-02-13 19:03:13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منتج رائع جديد من سايبس ، متوفر لدي جميع فروعنا و الموزعين المعتمدين. 
#سايبس #دهانات #الوان #ديكور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6.3620%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71500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23C257-B548-4343-AAB1-0F47340E94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28973141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AE39CF-695A-4A57-8D6C-930664F28F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- 9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047752-E319-4DDE-8453-1C39654BBC9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711893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607636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08845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300700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65086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881056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788203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139398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430834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440496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317965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642629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87339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758702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602166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431320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354518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767376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720089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193645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777162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749504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453734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289309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223079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227874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893010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960743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3405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- 2018-02-12 14:00:00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بنقربلك في دمياط
- السلام للدهانات
أرض بنك التسليف - أمام شركة الكهرباء
01227485595 -057/226708
#سايبس #دهانات #الوان #ديكور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2.7397%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40054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63FA42-106B-4826-8B9B-821CD6FC2E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326338229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005414-9640-41EB-A9BA-F80EC3BB4E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- 10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12021AF-D93D-48D4-A6E8-AAC3696A36B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704301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0936320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292668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72514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640333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86808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462835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140100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728828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046371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618330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135939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961324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251396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545966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722664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631618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069833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012543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083725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826339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686828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353168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033689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743651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512872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7094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025694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8380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- 2018-02-11 11:24:05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سايبس #ابداع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6.1176%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60552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BB5F07-75ED-4715-8A1A-F58A641B59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306036758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715F39-6976-4F9D-91AB-10D0B3A677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- 11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476F73-0937-4A50-BCC3-AA4E3EB2C65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274148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5146237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810050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012676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925824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182871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980550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794513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442543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126429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877998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036399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011773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928366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232973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935458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542196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618583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184046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315554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65788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782304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837977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563283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089344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43499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803745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124442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1059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- 2018-02-08 15:35:31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إيمان نزلت تتمشي في الحسين يوم جمعه ، عينها دايما مع التفاصيل ... مع حركه الناس في السوق و مع الأضاءه و الصوت. و لكن الأهم من كل ده عينيها دايما بتعيش الالوان ، عشان كده دخلت محل العطور الصغير اللي علي الناصيه لما شافت جمال الوان العطور ، و صورتلنا الصوره الجميله دي عشان نعيش معاها الالوان.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  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سايبس #عيش_الالوان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#live_colors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12.8036%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83562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E2EDCC-D3B5-476B-AF26-FE4864981F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266966944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0E5C97-FFCC-4DED-9EF3-3AAEB2C5DD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- 12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EEE6C8-FAD2-43F8-9F6C-A82C21D8A1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409581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6191470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264057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777145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029694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583027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015003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743489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741138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416907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672700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043391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079350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387683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566807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757746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414924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291039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050723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952718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507451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129576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794662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301992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286135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343147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838827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721779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0235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- 2018-02-06 15:34:22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دلوقتي تقدر تشتري منتجات سايبس بالتقسيط بالتعاون مع بي-تك بنظام الميني كاش. لمزيد من التفاصيل اتصل علي ١٩٨٥٢. 
#سايبس #دهانات #الوان #ديكور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#b_tech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4.3356%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16772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1EC6E9-2D27-49EB-82CE-5082B9AA3C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200716085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61512F-581E-494F-B0CF-63A55DFFFE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- 13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51275F-C1EB-40A9-9587-3C76A86E8D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997317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0722411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304885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222634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071316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485875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998749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901725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577523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50305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153646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404275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816655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498446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865604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11691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79499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071257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227633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523789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627315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030538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347078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978372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143577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281945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714353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944788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7095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- 2018-02-06 08:51:06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5.1758%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63148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B055A6-AA64-43B5-AB62-652795AA3C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231147321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5F6C2C-3323-41ED-9701-0ED5C0DA03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- 14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181B39B-B842-4B54-A995-89D698D11F1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165264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8653001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745523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289337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256558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82691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185352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631811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539570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93232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635721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033380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054489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252389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911962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173216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229898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554653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887732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329810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965829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926070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386122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861187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000953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792394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932173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363642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874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- 2018-02-05 18:58:20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بنقربلك في البحيره
- ازدهار
ش الشحيمى متفرع من ش عبد السلام الشاذلى - دمنهور
0453362803 - 0453367710
- ازدهار
ش عبد الواحد فهمي - حوش عيسى
0452705519
- ازدهار
ش السوق القديم - ابو المطامير
0452411795
- المهندس احمد بعجر
ش الرزق تقاطع السيدة عائشة - كفر الدوار
0452220002
- عبده جوهر 
شارع مسجد السكري خلف عمر أفندي- المحمودية
0452501780 - 01228360508
- ابو الخير
شارع بورسعيد خلف محطة الكهرباء - ايتاى البارود
01006076239 - 01140776990
- الخليلى 
ش صلاح الدين - كوم حمادة
0453683618
- الديب
اول طريق الوفائية عمارة الحاج عدس الديب  الطود
01000362505 - 01064636827
- نور
ش محمد عامر جاب الله - بجوار البنك الاهلى  - ابو حمص
01272621109 - 01091193985
- زيدان
عقار 8 - بجوار مسجد امن الدولة  - امام هيئة التعمير و الكهرباء -   النوبارية
01003857738 - 01026364414
- اولاد ربيع 
ش السجل المدنى - شبراخيت
01127251300
- اولاد العباسى
ش نقطة الشرطة - الامام مالك - وادى النطرون
01100271433 - 01099752323
- الملكة و الامير 1
ش المنشية بجوار مدرسة الكوم الاخضر الاعدادية بنين -   الكوم الاخضر
01229134510 - 01211299855
- الملكة و الامير 2
ش  المجلس المحلى  - العشرة الاف - ابو المطامير
0103563666 - 01211299855
- كلاسيك 
ش المعالى من ش جمال عبد الناصر - ادكو 
01229719333
- النشار
ش الجلاء خلف الموقف القديم - الدلنجات
0453600429
- سيفن كلرز 
ش عبد السلام عارف - رشيد
0129719333
#سايبس #دهانات #الوان #ديكور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4.7212%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35810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8B2999-F0C2-49A6-B0D0-708F53188B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26068654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1984</Words>
  <Application>Microsoft Office PowerPoint</Application>
  <PresentationFormat>On-screen Show (4:3)</PresentationFormat>
  <Paragraphs>1191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7" baseType="lpstr">
      <vt:lpstr>Calibri</vt:lpstr>
      <vt:lpstr>Arial</vt:lpstr>
      <vt:lpstr>quintly_template</vt:lpstr>
      <vt:lpstr>own</vt:lpstr>
      <vt:lpstr>Facebook Interaction Rate By Post Type</vt:lpstr>
      <vt:lpstr>Facebook Interaction Rate</vt:lpstr>
      <vt:lpstr>Facebook Interactions Distribution</vt:lpstr>
      <vt:lpstr>Facebook Reach</vt:lpstr>
      <vt:lpstr>Facebook Own Posts Table - 1 of 8</vt:lpstr>
      <vt:lpstr>Facebook Own Posts Table - 2 of 8</vt:lpstr>
      <vt:lpstr>Facebook Own Posts Table - 3 of 8</vt:lpstr>
      <vt:lpstr>Facebook Own Posts Table - 4 of 8</vt:lpstr>
      <vt:lpstr>Facebook Own Posts Table - 5 of 8</vt:lpstr>
      <vt:lpstr>Facebook Own Posts Table - 6 of 8</vt:lpstr>
      <vt:lpstr>Facebook Own Posts Table - 7 of 8</vt:lpstr>
      <vt:lpstr>Facebook Own Posts Table - 8 of 8</vt:lpstr>
      <vt:lpstr>Facebook Interaction Rate By Weekday</vt:lpstr>
      <vt:lpstr>Facebook Average Interactions Per Post</vt:lpstr>
      <vt:lpstr>Facebook Engagement Rate By Post Type</vt:lpstr>
      <vt:lpstr>Facebook Interaction Rate By Hour</vt:lpstr>
      <vt:lpstr>Facebook Average Comments Per Post</vt:lpstr>
      <vt:lpstr>Facebook Average Shares Per Post</vt:lpstr>
      <vt:lpstr>Facebook Average Reactions Per Post</vt:lpstr>
      <vt:lpstr>Facebook Own Posts Table - 1 of 14</vt:lpstr>
      <vt:lpstr>Facebook Own Posts Table - 2 of 14</vt:lpstr>
      <vt:lpstr>Facebook Own Posts Table - 3 of 14</vt:lpstr>
      <vt:lpstr>Facebook Own Posts Table - 4 of 14</vt:lpstr>
      <vt:lpstr>Facebook Own Posts Table - 5 of 14</vt:lpstr>
      <vt:lpstr>Facebook Own Posts Table - 6 of 14</vt:lpstr>
      <vt:lpstr>Facebook Own Posts Table - 7 of 14</vt:lpstr>
      <vt:lpstr>Facebook Own Posts Table - 8 of 14</vt:lpstr>
      <vt:lpstr>Facebook Own Posts Table - 9 of 14</vt:lpstr>
      <vt:lpstr>Facebook Own Posts Table - 10 of 14</vt:lpstr>
      <vt:lpstr>Facebook Own Posts Table - 11 of 14</vt:lpstr>
      <vt:lpstr>Facebook Own Posts Table - 12 of 14</vt:lpstr>
      <vt:lpstr>Facebook Own Posts Table - 13 of 14</vt:lpstr>
      <vt:lpstr>Facebook Own Posts Table - 14 of 14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own</dc:title>
  <dc:creator>Administrator</dc:creator>
  <cp:lastModifiedBy>Administrator</cp:lastModifiedBy>
  <cp:revision>1</cp:revision>
  <dcterms:created xsi:type="dcterms:W3CDTF">2018-03-11T08:28:07Z</dcterms:created>
  <dcterms:modified xsi:type="dcterms:W3CDTF">2018-03-11T08:29:43Z</dcterms:modified>
</cp:coreProperties>
</file>