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96949</c:v>
                </c:pt>
                <c:pt idx="1">
                  <c:v>97027</c:v>
                </c:pt>
                <c:pt idx="2">
                  <c:v>97070</c:v>
                </c:pt>
                <c:pt idx="3">
                  <c:v>97104</c:v>
                </c:pt>
                <c:pt idx="4">
                  <c:v>97129</c:v>
                </c:pt>
                <c:pt idx="5">
                  <c:v>97150</c:v>
                </c:pt>
                <c:pt idx="6">
                  <c:v>97203</c:v>
                </c:pt>
                <c:pt idx="7">
                  <c:v>97282</c:v>
                </c:pt>
                <c:pt idx="8">
                  <c:v>97394</c:v>
                </c:pt>
                <c:pt idx="9">
                  <c:v>97492</c:v>
                </c:pt>
                <c:pt idx="10">
                  <c:v>97595</c:v>
                </c:pt>
                <c:pt idx="11">
                  <c:v>97703</c:v>
                </c:pt>
                <c:pt idx="12">
                  <c:v>97787</c:v>
                </c:pt>
                <c:pt idx="13">
                  <c:v>97846</c:v>
                </c:pt>
                <c:pt idx="14">
                  <c:v>97898</c:v>
                </c:pt>
                <c:pt idx="15">
                  <c:v>97949</c:v>
                </c:pt>
                <c:pt idx="16">
                  <c:v>98006</c:v>
                </c:pt>
                <c:pt idx="17">
                  <c:v>98068</c:v>
                </c:pt>
                <c:pt idx="18">
                  <c:v>98143</c:v>
                </c:pt>
                <c:pt idx="19">
                  <c:v>98212</c:v>
                </c:pt>
                <c:pt idx="20">
                  <c:v>98255</c:v>
                </c:pt>
                <c:pt idx="21">
                  <c:v>98297</c:v>
                </c:pt>
                <c:pt idx="22">
                  <c:v>98360</c:v>
                </c:pt>
                <c:pt idx="23">
                  <c:v>98423</c:v>
                </c:pt>
                <c:pt idx="24">
                  <c:v>98499</c:v>
                </c:pt>
                <c:pt idx="25">
                  <c:v>98565</c:v>
                </c:pt>
                <c:pt idx="26">
                  <c:v>98636</c:v>
                </c:pt>
                <c:pt idx="27">
                  <c:v>98690</c:v>
                </c:pt>
                <c:pt idx="28">
                  <c:v>98722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B6-4096-A4E5-43726ED2854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Scib Paints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610482</c:v>
                </c:pt>
                <c:pt idx="1">
                  <c:v>610870</c:v>
                </c:pt>
                <c:pt idx="2">
                  <c:v>611437</c:v>
                </c:pt>
                <c:pt idx="3">
                  <c:v>612163</c:v>
                </c:pt>
                <c:pt idx="4">
                  <c:v>612760</c:v>
                </c:pt>
                <c:pt idx="5">
                  <c:v>613360</c:v>
                </c:pt>
                <c:pt idx="6">
                  <c:v>613753</c:v>
                </c:pt>
                <c:pt idx="7">
                  <c:v>614038</c:v>
                </c:pt>
                <c:pt idx="8">
                  <c:v>614334</c:v>
                </c:pt>
                <c:pt idx="9">
                  <c:v>614660</c:v>
                </c:pt>
                <c:pt idx="10">
                  <c:v>614924</c:v>
                </c:pt>
                <c:pt idx="11">
                  <c:v>615170</c:v>
                </c:pt>
                <c:pt idx="12">
                  <c:v>615404</c:v>
                </c:pt>
                <c:pt idx="13">
                  <c:v>615669</c:v>
                </c:pt>
                <c:pt idx="14">
                  <c:v>615885</c:v>
                </c:pt>
                <c:pt idx="15">
                  <c:v>616070</c:v>
                </c:pt>
                <c:pt idx="16">
                  <c:v>616078</c:v>
                </c:pt>
                <c:pt idx="17">
                  <c:v>616062</c:v>
                </c:pt>
                <c:pt idx="18">
                  <c:v>616057</c:v>
                </c:pt>
                <c:pt idx="19">
                  <c:v>616057</c:v>
                </c:pt>
                <c:pt idx="20">
                  <c:v>616043</c:v>
                </c:pt>
                <c:pt idx="21">
                  <c:v>616049</c:v>
                </c:pt>
                <c:pt idx="22">
                  <c:v>616019</c:v>
                </c:pt>
                <c:pt idx="23">
                  <c:v>616029</c:v>
                </c:pt>
                <c:pt idx="24">
                  <c:v>616015</c:v>
                </c:pt>
                <c:pt idx="25">
                  <c:v>616002</c:v>
                </c:pt>
                <c:pt idx="26">
                  <c:v>615987</c:v>
                </c:pt>
                <c:pt idx="27">
                  <c:v>615958</c:v>
                </c:pt>
                <c:pt idx="28">
                  <c:v>615947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B6-4096-A4E5-43726ED2854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Jotun Egypt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560234</c:v>
                </c:pt>
                <c:pt idx="1">
                  <c:v>560404</c:v>
                </c:pt>
                <c:pt idx="2">
                  <c:v>560561</c:v>
                </c:pt>
                <c:pt idx="3">
                  <c:v>560703</c:v>
                </c:pt>
                <c:pt idx="4">
                  <c:v>561036</c:v>
                </c:pt>
                <c:pt idx="5">
                  <c:v>561363</c:v>
                </c:pt>
                <c:pt idx="6">
                  <c:v>561516</c:v>
                </c:pt>
                <c:pt idx="7">
                  <c:v>561611</c:v>
                </c:pt>
                <c:pt idx="8">
                  <c:v>561652</c:v>
                </c:pt>
                <c:pt idx="9">
                  <c:v>561918</c:v>
                </c:pt>
                <c:pt idx="10">
                  <c:v>562119</c:v>
                </c:pt>
                <c:pt idx="11">
                  <c:v>562155</c:v>
                </c:pt>
                <c:pt idx="12">
                  <c:v>562234</c:v>
                </c:pt>
                <c:pt idx="13">
                  <c:v>562335</c:v>
                </c:pt>
                <c:pt idx="14">
                  <c:v>562435</c:v>
                </c:pt>
                <c:pt idx="15">
                  <c:v>562451</c:v>
                </c:pt>
                <c:pt idx="16">
                  <c:v>562610</c:v>
                </c:pt>
                <c:pt idx="17">
                  <c:v>562644</c:v>
                </c:pt>
                <c:pt idx="18">
                  <c:v>562684</c:v>
                </c:pt>
                <c:pt idx="19">
                  <c:v>562715</c:v>
                </c:pt>
                <c:pt idx="20">
                  <c:v>562722</c:v>
                </c:pt>
                <c:pt idx="21">
                  <c:v>562739</c:v>
                </c:pt>
                <c:pt idx="22">
                  <c:v>562752</c:v>
                </c:pt>
                <c:pt idx="23">
                  <c:v>562801</c:v>
                </c:pt>
                <c:pt idx="24">
                  <c:v>562842</c:v>
                </c:pt>
                <c:pt idx="25">
                  <c:v>562860</c:v>
                </c:pt>
                <c:pt idx="26">
                  <c:v>562876</c:v>
                </c:pt>
                <c:pt idx="27">
                  <c:v>562891</c:v>
                </c:pt>
                <c:pt idx="28">
                  <c:v>562914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B6-4096-A4E5-43726ED2854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KAPCI Coatings - كابسي للدهانات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150128</c:v>
                </c:pt>
                <c:pt idx="1">
                  <c:v>150150</c:v>
                </c:pt>
                <c:pt idx="2">
                  <c:v>150146</c:v>
                </c:pt>
                <c:pt idx="3">
                  <c:v>150157</c:v>
                </c:pt>
                <c:pt idx="4">
                  <c:v>150171</c:v>
                </c:pt>
                <c:pt idx="5">
                  <c:v>150177</c:v>
                </c:pt>
                <c:pt idx="6">
                  <c:v>150179</c:v>
                </c:pt>
                <c:pt idx="7">
                  <c:v>150188</c:v>
                </c:pt>
                <c:pt idx="8">
                  <c:v>150203</c:v>
                </c:pt>
                <c:pt idx="9">
                  <c:v>150229</c:v>
                </c:pt>
                <c:pt idx="10">
                  <c:v>150236</c:v>
                </c:pt>
                <c:pt idx="11">
                  <c:v>150245</c:v>
                </c:pt>
                <c:pt idx="12">
                  <c:v>150255</c:v>
                </c:pt>
                <c:pt idx="13">
                  <c:v>150258</c:v>
                </c:pt>
                <c:pt idx="14">
                  <c:v>150273</c:v>
                </c:pt>
                <c:pt idx="15">
                  <c:v>150286</c:v>
                </c:pt>
                <c:pt idx="16">
                  <c:v>150296</c:v>
                </c:pt>
                <c:pt idx="17">
                  <c:v>150313</c:v>
                </c:pt>
                <c:pt idx="18">
                  <c:v>150338</c:v>
                </c:pt>
                <c:pt idx="19">
                  <c:v>150388</c:v>
                </c:pt>
                <c:pt idx="20">
                  <c:v>150414</c:v>
                </c:pt>
                <c:pt idx="21">
                  <c:v>150462</c:v>
                </c:pt>
                <c:pt idx="22">
                  <c:v>150496</c:v>
                </c:pt>
                <c:pt idx="23">
                  <c:v>150527</c:v>
                </c:pt>
                <c:pt idx="24">
                  <c:v>150553</c:v>
                </c:pt>
                <c:pt idx="25">
                  <c:v>150577</c:v>
                </c:pt>
                <c:pt idx="26">
                  <c:v>150578</c:v>
                </c:pt>
                <c:pt idx="27">
                  <c:v>150581</c:v>
                </c:pt>
                <c:pt idx="28">
                  <c:v>150579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B6-4096-A4E5-43726ED2854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GLC Paints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7">
                  <c:v>90076</c:v>
                </c:pt>
                <c:pt idx="8">
                  <c:v>90090</c:v>
                </c:pt>
                <c:pt idx="9">
                  <c:v>90100</c:v>
                </c:pt>
                <c:pt idx="10">
                  <c:v>90107</c:v>
                </c:pt>
                <c:pt idx="11">
                  <c:v>90113</c:v>
                </c:pt>
                <c:pt idx="12">
                  <c:v>90119</c:v>
                </c:pt>
                <c:pt idx="13">
                  <c:v>90127</c:v>
                </c:pt>
                <c:pt idx="14">
                  <c:v>90144</c:v>
                </c:pt>
                <c:pt idx="15">
                  <c:v>90143</c:v>
                </c:pt>
                <c:pt idx="16">
                  <c:v>90140</c:v>
                </c:pt>
                <c:pt idx="17">
                  <c:v>90143</c:v>
                </c:pt>
                <c:pt idx="18">
                  <c:v>90153</c:v>
                </c:pt>
                <c:pt idx="19">
                  <c:v>90167</c:v>
                </c:pt>
                <c:pt idx="20">
                  <c:v>90167</c:v>
                </c:pt>
                <c:pt idx="21">
                  <c:v>90173</c:v>
                </c:pt>
                <c:pt idx="22">
                  <c:v>90187</c:v>
                </c:pt>
                <c:pt idx="23">
                  <c:v>90192</c:v>
                </c:pt>
                <c:pt idx="24">
                  <c:v>90194</c:v>
                </c:pt>
                <c:pt idx="25">
                  <c:v>90196</c:v>
                </c:pt>
                <c:pt idx="26">
                  <c:v>90193</c:v>
                </c:pt>
                <c:pt idx="27">
                  <c:v>90198</c:v>
                </c:pt>
                <c:pt idx="28">
                  <c:v>90198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B6-4096-A4E5-43726ED28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475136"/>
        <c:axId val="362029464"/>
      </c:lineChart>
      <c:dateAx>
        <c:axId val="283475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29464"/>
        <c:crosses val="autoZero"/>
        <c:auto val="1"/>
        <c:lblOffset val="100"/>
        <c:baseTimeUnit val="days"/>
      </c:dateAx>
      <c:valAx>
        <c:axId val="36202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475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7.3288053015131999E-2</c:v>
                </c:pt>
                <c:pt idx="1">
                  <c:v>8.0454672044063993E-2</c:v>
                </c:pt>
                <c:pt idx="2">
                  <c:v>4.4317561091242998E-2</c:v>
                </c:pt>
                <c:pt idx="3">
                  <c:v>3.5026269702276999E-2</c:v>
                </c:pt>
                <c:pt idx="4">
                  <c:v>2.5745592354589002E-2</c:v>
                </c:pt>
                <c:pt idx="5">
                  <c:v>2.1620731192538E-2</c:v>
                </c:pt>
                <c:pt idx="6">
                  <c:v>5.4554812146165997E-2</c:v>
                </c:pt>
                <c:pt idx="7">
                  <c:v>8.1273211732148007E-2</c:v>
                </c:pt>
                <c:pt idx="8">
                  <c:v>0.11512921198166</c:v>
                </c:pt>
                <c:pt idx="9">
                  <c:v>0.10062221492084</c:v>
                </c:pt>
                <c:pt idx="10">
                  <c:v>0.10564969433389</c:v>
                </c:pt>
                <c:pt idx="11">
                  <c:v>0.11066140683436999</c:v>
                </c:pt>
                <c:pt idx="12">
                  <c:v>8.5974842123579004E-2</c:v>
                </c:pt>
                <c:pt idx="13">
                  <c:v>6.0335218382812E-2</c:v>
                </c:pt>
                <c:pt idx="14">
                  <c:v>5.3144737648959002E-2</c:v>
                </c:pt>
                <c:pt idx="15">
                  <c:v>5.2095037692291998E-2</c:v>
                </c:pt>
                <c:pt idx="16">
                  <c:v>5.8193549704437998E-2</c:v>
                </c:pt>
                <c:pt idx="17">
                  <c:v>6.3261432973491002E-2</c:v>
                </c:pt>
                <c:pt idx="18">
                  <c:v>7.6477546192438003E-2</c:v>
                </c:pt>
                <c:pt idx="19">
                  <c:v>7.0305574518814001E-2</c:v>
                </c:pt>
                <c:pt idx="20">
                  <c:v>4.3782837127846003E-2</c:v>
                </c:pt>
                <c:pt idx="21">
                  <c:v>4.2745916238359001E-2</c:v>
                </c:pt>
                <c:pt idx="22">
                  <c:v>6.4091477868093993E-2</c:v>
                </c:pt>
                <c:pt idx="23">
                  <c:v>6.4050427002846994E-2</c:v>
                </c:pt>
                <c:pt idx="24">
                  <c:v>7.7217723499588997E-2</c:v>
                </c:pt>
                <c:pt idx="25">
                  <c:v>6.7005756403618E-2</c:v>
                </c:pt>
                <c:pt idx="26">
                  <c:v>7.2033683356161005E-2</c:v>
                </c:pt>
                <c:pt idx="27">
                  <c:v>5.4746745610122001E-2</c:v>
                </c:pt>
                <c:pt idx="28">
                  <c:v>3.2424764413821E-2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36-40E1-8EDC-6656FA7F8B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Scib Paints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5.3920901806595999E-2</c:v>
                </c:pt>
                <c:pt idx="1">
                  <c:v>6.3556337451390998E-2</c:v>
                </c:pt>
                <c:pt idx="2">
                  <c:v>9.2818439275132003E-2</c:v>
                </c:pt>
                <c:pt idx="3">
                  <c:v>0.11873668096631</c:v>
                </c:pt>
                <c:pt idx="4">
                  <c:v>9.7523045332696998E-2</c:v>
                </c:pt>
                <c:pt idx="5">
                  <c:v>9.7917618643515003E-2</c:v>
                </c:pt>
                <c:pt idx="6">
                  <c:v>6.4073301160818996E-2</c:v>
                </c:pt>
                <c:pt idx="7">
                  <c:v>4.6435618237304001E-2</c:v>
                </c:pt>
                <c:pt idx="8">
                  <c:v>4.8205485653982E-2</c:v>
                </c:pt>
                <c:pt idx="9">
                  <c:v>5.3065596239179003E-2</c:v>
                </c:pt>
                <c:pt idx="10">
                  <c:v>4.2950574301239997E-2</c:v>
                </c:pt>
                <c:pt idx="11">
                  <c:v>4.000494370036E-2</c:v>
                </c:pt>
                <c:pt idx="12">
                  <c:v>3.8038265845213998E-2</c:v>
                </c:pt>
                <c:pt idx="13">
                  <c:v>4.3061143573977001E-2</c:v>
                </c:pt>
                <c:pt idx="14">
                  <c:v>3.5083786904977002E-2</c:v>
                </c:pt>
                <c:pt idx="15">
                  <c:v>3.0038075290030001E-2</c:v>
                </c:pt>
                <c:pt idx="16">
                  <c:v>1.2985537357768E-3</c:v>
                </c:pt>
                <c:pt idx="17">
                  <c:v>-2.5970737471554001E-3</c:v>
                </c:pt>
                <c:pt idx="18">
                  <c:v>-8.1160662400862004E-4</c:v>
                </c:pt>
                <c:pt idx="19">
                  <c:v>0</c:v>
                </c:pt>
                <c:pt idx="20">
                  <c:v>-2.2725169911225998E-3</c:v>
                </c:pt>
                <c:pt idx="21">
                  <c:v>9.7395798669898002E-4</c:v>
                </c:pt>
                <c:pt idx="22">
                  <c:v>-4.8697425042487997E-3</c:v>
                </c:pt>
                <c:pt idx="23">
                  <c:v>1.6233265532394001E-3</c:v>
                </c:pt>
                <c:pt idx="24">
                  <c:v>-2.2726202824867002E-3</c:v>
                </c:pt>
                <c:pt idx="25">
                  <c:v>-2.1103382222835E-3</c:v>
                </c:pt>
                <c:pt idx="26">
                  <c:v>-2.4350570290355999E-3</c:v>
                </c:pt>
                <c:pt idx="27">
                  <c:v>-4.7078915626466E-3</c:v>
                </c:pt>
                <c:pt idx="28">
                  <c:v>-1.785836047263E-3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36-40E1-8EDC-6656FA7F8B9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Jotun Egypt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3.4283143049985997E-2</c:v>
                </c:pt>
                <c:pt idx="1">
                  <c:v>3.0344463206446001E-2</c:v>
                </c:pt>
                <c:pt idx="2">
                  <c:v>2.8015503101334001E-2</c:v>
                </c:pt>
                <c:pt idx="3">
                  <c:v>2.5331765855990999E-2</c:v>
                </c:pt>
                <c:pt idx="4">
                  <c:v>5.9389730392025997E-2</c:v>
                </c:pt>
                <c:pt idx="5">
                  <c:v>5.8285029837657001E-2</c:v>
                </c:pt>
                <c:pt idx="6">
                  <c:v>2.7255091625205001E-2</c:v>
                </c:pt>
                <c:pt idx="7">
                  <c:v>1.6918484958576001E-2</c:v>
                </c:pt>
                <c:pt idx="8">
                  <c:v>7.3004268078794999E-3</c:v>
                </c:pt>
                <c:pt idx="9">
                  <c:v>4.7360287152899E-2</c:v>
                </c:pt>
                <c:pt idx="10">
                  <c:v>3.5770343715631002E-2</c:v>
                </c:pt>
                <c:pt idx="11">
                  <c:v>6.4043378715182998E-3</c:v>
                </c:pt>
                <c:pt idx="12">
                  <c:v>1.4053063656821E-2</c:v>
                </c:pt>
                <c:pt idx="13">
                  <c:v>1.7964050555463001E-2</c:v>
                </c:pt>
                <c:pt idx="14">
                  <c:v>1.7782994122720001E-2</c:v>
                </c:pt>
                <c:pt idx="15">
                  <c:v>2.8447731737890002E-3</c:v>
                </c:pt>
                <c:pt idx="16">
                  <c:v>2.8269129221923001E-2</c:v>
                </c:pt>
                <c:pt idx="17">
                  <c:v>6.0432626508594E-3</c:v>
                </c:pt>
                <c:pt idx="18">
                  <c:v>7.1092911325811997E-3</c:v>
                </c:pt>
                <c:pt idx="19">
                  <c:v>5.5093089549374001E-3</c:v>
                </c:pt>
                <c:pt idx="20">
                  <c:v>1.2439689718596E-3</c:v>
                </c:pt>
                <c:pt idx="21">
                  <c:v>3.0210299224127999E-3</c:v>
                </c:pt>
                <c:pt idx="22">
                  <c:v>2.3101295627279998E-3</c:v>
                </c:pt>
                <c:pt idx="23">
                  <c:v>8.7072102809053007E-3</c:v>
                </c:pt>
                <c:pt idx="24">
                  <c:v>7.2849906094694002E-3</c:v>
                </c:pt>
                <c:pt idx="25">
                  <c:v>3.198055582206E-3</c:v>
                </c:pt>
                <c:pt idx="26">
                  <c:v>2.8426251643393001E-3</c:v>
                </c:pt>
                <c:pt idx="27">
                  <c:v>2.6648853388668002E-3</c:v>
                </c:pt>
                <c:pt idx="28">
                  <c:v>4.0860486310848997E-3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36-40E1-8EDC-6656FA7F8B9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KAPCI Coatings - كابسي للدهانات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1.4656309541258E-2</c:v>
                </c:pt>
                <c:pt idx="1">
                  <c:v>1.4654161781946E-2</c:v>
                </c:pt>
                <c:pt idx="2">
                  <c:v>-2.6640026640027E-3</c:v>
                </c:pt>
                <c:pt idx="3">
                  <c:v>7.3262024962369998E-3</c:v>
                </c:pt>
                <c:pt idx="4">
                  <c:v>9.3235746585240992E-3</c:v>
                </c:pt>
                <c:pt idx="5">
                  <c:v>3.9954451924806003E-3</c:v>
                </c:pt>
                <c:pt idx="6">
                  <c:v>1.3317618543451999E-3</c:v>
                </c:pt>
                <c:pt idx="7">
                  <c:v>5.9928485340827002E-3</c:v>
                </c:pt>
                <c:pt idx="8">
                  <c:v>9.9874823554478003E-3</c:v>
                </c:pt>
                <c:pt idx="9">
                  <c:v>1.7309907258842998E-2</c:v>
                </c:pt>
                <c:pt idx="10">
                  <c:v>4.6595530822943999E-3</c:v>
                </c:pt>
                <c:pt idx="11">
                  <c:v>5.9905748289357996E-3</c:v>
                </c:pt>
                <c:pt idx="12">
                  <c:v>6.6557955339611998E-3</c:v>
                </c:pt>
                <c:pt idx="13">
                  <c:v>1.9966057701907001E-3</c:v>
                </c:pt>
                <c:pt idx="14">
                  <c:v>9.9828295332029006E-3</c:v>
                </c:pt>
                <c:pt idx="15">
                  <c:v>8.6509219886473001E-3</c:v>
                </c:pt>
                <c:pt idx="16">
                  <c:v>6.6539797452857003E-3</c:v>
                </c:pt>
                <c:pt idx="17">
                  <c:v>1.1311012934476001E-2</c:v>
                </c:pt>
                <c:pt idx="18">
                  <c:v>1.6631961307405001E-2</c:v>
                </c:pt>
                <c:pt idx="19">
                  <c:v>3.3258391092073E-2</c:v>
                </c:pt>
                <c:pt idx="20">
                  <c:v>1.7288613453200999E-2</c:v>
                </c:pt>
                <c:pt idx="21">
                  <c:v>3.1911923092265003E-2</c:v>
                </c:pt>
                <c:pt idx="22">
                  <c:v>2.2597067698156E-2</c:v>
                </c:pt>
                <c:pt idx="23">
                  <c:v>2.0598554114394999E-2</c:v>
                </c:pt>
                <c:pt idx="24">
                  <c:v>1.7272648760687001E-2</c:v>
                </c:pt>
                <c:pt idx="25">
                  <c:v>1.5941229998738E-2</c:v>
                </c:pt>
                <c:pt idx="26">
                  <c:v>6.6411204898490003E-4</c:v>
                </c:pt>
                <c:pt idx="27">
                  <c:v>1.9923229156981999E-3</c:v>
                </c:pt>
                <c:pt idx="28">
                  <c:v>-1.3281888153219999E-3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36-40E1-8EDC-6656FA7F8B9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GLC Paints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8">
                  <c:v>1.5542430836183001E-2</c:v>
                </c:pt>
                <c:pt idx="9">
                  <c:v>1.1100011100010999E-2</c:v>
                </c:pt>
                <c:pt idx="10">
                  <c:v>7.7691453940067004E-3</c:v>
                </c:pt>
                <c:pt idx="11">
                  <c:v>6.6587501525963997E-3</c:v>
                </c:pt>
                <c:pt idx="12">
                  <c:v>6.6583067925826004E-3</c:v>
                </c:pt>
                <c:pt idx="13">
                  <c:v>8.8771513221406993E-3</c:v>
                </c:pt>
                <c:pt idx="14">
                  <c:v>1.8862272127109999E-2</c:v>
                </c:pt>
                <c:pt idx="15">
                  <c:v>-1.1093361732338999E-3</c:v>
                </c:pt>
                <c:pt idx="16">
                  <c:v>-3.3280454389137001E-3</c:v>
                </c:pt>
                <c:pt idx="17">
                  <c:v>3.3281562014643999E-3</c:v>
                </c:pt>
                <c:pt idx="18">
                  <c:v>1.1093484796379E-2</c:v>
                </c:pt>
                <c:pt idx="19">
                  <c:v>1.5529155990372001E-2</c:v>
                </c:pt>
                <c:pt idx="20">
                  <c:v>0</c:v>
                </c:pt>
                <c:pt idx="21">
                  <c:v>6.6543192076924003E-3</c:v>
                </c:pt>
                <c:pt idx="22">
                  <c:v>1.5525711687534E-2</c:v>
                </c:pt>
                <c:pt idx="23">
                  <c:v>5.5440362801733997E-3</c:v>
                </c:pt>
                <c:pt idx="24">
                  <c:v>2.2174915735319999E-3</c:v>
                </c:pt>
                <c:pt idx="25">
                  <c:v>2.2174424019336001E-3</c:v>
                </c:pt>
                <c:pt idx="26">
                  <c:v>-3.3260898487737999E-3</c:v>
                </c:pt>
                <c:pt idx="27">
                  <c:v>5.5436674686505996E-3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036-40E1-8EDC-6656FA7F8B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026184"/>
        <c:axId val="362026512"/>
      </c:lineChart>
      <c:dateAx>
        <c:axId val="362026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26512"/>
        <c:crosses val="autoZero"/>
        <c:auto val="1"/>
        <c:lblOffset val="100"/>
        <c:baseTimeUnit val="days"/>
      </c:dateAx>
      <c:valAx>
        <c:axId val="362026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02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71</c:v>
                </c:pt>
                <c:pt idx="1">
                  <c:v>78</c:v>
                </c:pt>
                <c:pt idx="2">
                  <c:v>43</c:v>
                </c:pt>
                <c:pt idx="3">
                  <c:v>34</c:v>
                </c:pt>
                <c:pt idx="4">
                  <c:v>25</c:v>
                </c:pt>
                <c:pt idx="5">
                  <c:v>21</c:v>
                </c:pt>
                <c:pt idx="6">
                  <c:v>53</c:v>
                </c:pt>
                <c:pt idx="7">
                  <c:v>79</c:v>
                </c:pt>
                <c:pt idx="8">
                  <c:v>112</c:v>
                </c:pt>
                <c:pt idx="9">
                  <c:v>98</c:v>
                </c:pt>
                <c:pt idx="10">
                  <c:v>103</c:v>
                </c:pt>
                <c:pt idx="11">
                  <c:v>108</c:v>
                </c:pt>
                <c:pt idx="12">
                  <c:v>84</c:v>
                </c:pt>
                <c:pt idx="13">
                  <c:v>59</c:v>
                </c:pt>
                <c:pt idx="14">
                  <c:v>52</c:v>
                </c:pt>
                <c:pt idx="15">
                  <c:v>51</c:v>
                </c:pt>
                <c:pt idx="16">
                  <c:v>57</c:v>
                </c:pt>
                <c:pt idx="17">
                  <c:v>62</c:v>
                </c:pt>
                <c:pt idx="18">
                  <c:v>75</c:v>
                </c:pt>
                <c:pt idx="19">
                  <c:v>69</c:v>
                </c:pt>
                <c:pt idx="20">
                  <c:v>43</c:v>
                </c:pt>
                <c:pt idx="21">
                  <c:v>42</c:v>
                </c:pt>
                <c:pt idx="22">
                  <c:v>63</c:v>
                </c:pt>
                <c:pt idx="23">
                  <c:v>63</c:v>
                </c:pt>
                <c:pt idx="24">
                  <c:v>76</c:v>
                </c:pt>
                <c:pt idx="25">
                  <c:v>66</c:v>
                </c:pt>
                <c:pt idx="26">
                  <c:v>71</c:v>
                </c:pt>
                <c:pt idx="27">
                  <c:v>54</c:v>
                </c:pt>
                <c:pt idx="28">
                  <c:v>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EE-49E3-B9B8-701F15E253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Scib Paints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329</c:v>
                </c:pt>
                <c:pt idx="1">
                  <c:v>388</c:v>
                </c:pt>
                <c:pt idx="2">
                  <c:v>567</c:v>
                </c:pt>
                <c:pt idx="3">
                  <c:v>726</c:v>
                </c:pt>
                <c:pt idx="4">
                  <c:v>597</c:v>
                </c:pt>
                <c:pt idx="5">
                  <c:v>600</c:v>
                </c:pt>
                <c:pt idx="6">
                  <c:v>393</c:v>
                </c:pt>
                <c:pt idx="7">
                  <c:v>285</c:v>
                </c:pt>
                <c:pt idx="8">
                  <c:v>296</c:v>
                </c:pt>
                <c:pt idx="9">
                  <c:v>326</c:v>
                </c:pt>
                <c:pt idx="10">
                  <c:v>264</c:v>
                </c:pt>
                <c:pt idx="11">
                  <c:v>246</c:v>
                </c:pt>
                <c:pt idx="12">
                  <c:v>234</c:v>
                </c:pt>
                <c:pt idx="13">
                  <c:v>265</c:v>
                </c:pt>
                <c:pt idx="14">
                  <c:v>216</c:v>
                </c:pt>
                <c:pt idx="15">
                  <c:v>185</c:v>
                </c:pt>
                <c:pt idx="16">
                  <c:v>8</c:v>
                </c:pt>
                <c:pt idx="17">
                  <c:v>-16</c:v>
                </c:pt>
                <c:pt idx="18">
                  <c:v>-5</c:v>
                </c:pt>
                <c:pt idx="19">
                  <c:v>0</c:v>
                </c:pt>
                <c:pt idx="20">
                  <c:v>-14</c:v>
                </c:pt>
                <c:pt idx="21">
                  <c:v>6</c:v>
                </c:pt>
                <c:pt idx="22">
                  <c:v>-30</c:v>
                </c:pt>
                <c:pt idx="23">
                  <c:v>10</c:v>
                </c:pt>
                <c:pt idx="24">
                  <c:v>-14</c:v>
                </c:pt>
                <c:pt idx="25">
                  <c:v>-13</c:v>
                </c:pt>
                <c:pt idx="26">
                  <c:v>-15</c:v>
                </c:pt>
                <c:pt idx="27">
                  <c:v>-29</c:v>
                </c:pt>
                <c:pt idx="28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EE-49E3-B9B8-701F15E253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Jotun Egypt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192</c:v>
                </c:pt>
                <c:pt idx="1">
                  <c:v>170</c:v>
                </c:pt>
                <c:pt idx="2">
                  <c:v>157</c:v>
                </c:pt>
                <c:pt idx="3">
                  <c:v>142</c:v>
                </c:pt>
                <c:pt idx="4">
                  <c:v>333</c:v>
                </c:pt>
                <c:pt idx="5">
                  <c:v>327</c:v>
                </c:pt>
                <c:pt idx="6">
                  <c:v>153</c:v>
                </c:pt>
                <c:pt idx="7">
                  <c:v>95</c:v>
                </c:pt>
                <c:pt idx="8">
                  <c:v>41</c:v>
                </c:pt>
                <c:pt idx="9">
                  <c:v>266</c:v>
                </c:pt>
                <c:pt idx="10">
                  <c:v>201</c:v>
                </c:pt>
                <c:pt idx="11">
                  <c:v>36</c:v>
                </c:pt>
                <c:pt idx="12">
                  <c:v>79</c:v>
                </c:pt>
                <c:pt idx="13">
                  <c:v>101</c:v>
                </c:pt>
                <c:pt idx="14">
                  <c:v>100</c:v>
                </c:pt>
                <c:pt idx="15">
                  <c:v>16</c:v>
                </c:pt>
                <c:pt idx="16">
                  <c:v>159</c:v>
                </c:pt>
                <c:pt idx="17">
                  <c:v>34</c:v>
                </c:pt>
                <c:pt idx="18">
                  <c:v>40</c:v>
                </c:pt>
                <c:pt idx="19">
                  <c:v>31</c:v>
                </c:pt>
                <c:pt idx="20">
                  <c:v>7</c:v>
                </c:pt>
                <c:pt idx="21">
                  <c:v>17</c:v>
                </c:pt>
                <c:pt idx="22">
                  <c:v>13</c:v>
                </c:pt>
                <c:pt idx="23">
                  <c:v>49</c:v>
                </c:pt>
                <c:pt idx="24">
                  <c:v>41</c:v>
                </c:pt>
                <c:pt idx="25">
                  <c:v>18</c:v>
                </c:pt>
                <c:pt idx="26">
                  <c:v>16</c:v>
                </c:pt>
                <c:pt idx="27">
                  <c:v>15</c:v>
                </c:pt>
                <c:pt idx="28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EE-49E3-B9B8-701F15E253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KAPCI Coatings - كابسي للدهانات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22</c:v>
                </c:pt>
                <c:pt idx="1">
                  <c:v>22</c:v>
                </c:pt>
                <c:pt idx="2">
                  <c:v>-4</c:v>
                </c:pt>
                <c:pt idx="3">
                  <c:v>11</c:v>
                </c:pt>
                <c:pt idx="4">
                  <c:v>14</c:v>
                </c:pt>
                <c:pt idx="5">
                  <c:v>6</c:v>
                </c:pt>
                <c:pt idx="6">
                  <c:v>2</c:v>
                </c:pt>
                <c:pt idx="7">
                  <c:v>9</c:v>
                </c:pt>
                <c:pt idx="8">
                  <c:v>15</c:v>
                </c:pt>
                <c:pt idx="9">
                  <c:v>26</c:v>
                </c:pt>
                <c:pt idx="10">
                  <c:v>7</c:v>
                </c:pt>
                <c:pt idx="11">
                  <c:v>9</c:v>
                </c:pt>
                <c:pt idx="12">
                  <c:v>10</c:v>
                </c:pt>
                <c:pt idx="13">
                  <c:v>3</c:v>
                </c:pt>
                <c:pt idx="14">
                  <c:v>15</c:v>
                </c:pt>
                <c:pt idx="15">
                  <c:v>13</c:v>
                </c:pt>
                <c:pt idx="16">
                  <c:v>10</c:v>
                </c:pt>
                <c:pt idx="17">
                  <c:v>17</c:v>
                </c:pt>
                <c:pt idx="18">
                  <c:v>25</c:v>
                </c:pt>
                <c:pt idx="19">
                  <c:v>50</c:v>
                </c:pt>
                <c:pt idx="20">
                  <c:v>26</c:v>
                </c:pt>
                <c:pt idx="21">
                  <c:v>48</c:v>
                </c:pt>
                <c:pt idx="22">
                  <c:v>34</c:v>
                </c:pt>
                <c:pt idx="23">
                  <c:v>31</c:v>
                </c:pt>
                <c:pt idx="24">
                  <c:v>26</c:v>
                </c:pt>
                <c:pt idx="25">
                  <c:v>24</c:v>
                </c:pt>
                <c:pt idx="26">
                  <c:v>1</c:v>
                </c:pt>
                <c:pt idx="27">
                  <c:v>3</c:v>
                </c:pt>
                <c:pt idx="28">
                  <c:v>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DEE-49E3-B9B8-701F15E253B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GLC Paints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8">
                  <c:v>14</c:v>
                </c:pt>
                <c:pt idx="9">
                  <c:v>10</c:v>
                </c:pt>
                <c:pt idx="10">
                  <c:v>7</c:v>
                </c:pt>
                <c:pt idx="11">
                  <c:v>6</c:v>
                </c:pt>
                <c:pt idx="12">
                  <c:v>6</c:v>
                </c:pt>
                <c:pt idx="13">
                  <c:v>8</c:v>
                </c:pt>
                <c:pt idx="14">
                  <c:v>17</c:v>
                </c:pt>
                <c:pt idx="15">
                  <c:v>-1</c:v>
                </c:pt>
                <c:pt idx="16">
                  <c:v>-3</c:v>
                </c:pt>
                <c:pt idx="17">
                  <c:v>3</c:v>
                </c:pt>
                <c:pt idx="18">
                  <c:v>10</c:v>
                </c:pt>
                <c:pt idx="19">
                  <c:v>14</c:v>
                </c:pt>
                <c:pt idx="20">
                  <c:v>0</c:v>
                </c:pt>
                <c:pt idx="21">
                  <c:v>6</c:v>
                </c:pt>
                <c:pt idx="22">
                  <c:v>14</c:v>
                </c:pt>
                <c:pt idx="23">
                  <c:v>5</c:v>
                </c:pt>
                <c:pt idx="24">
                  <c:v>2</c:v>
                </c:pt>
                <c:pt idx="25">
                  <c:v>2</c:v>
                </c:pt>
                <c:pt idx="26">
                  <c:v>-3</c:v>
                </c:pt>
                <c:pt idx="27">
                  <c:v>5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DEE-49E3-B9B8-701F15E253B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989240"/>
        <c:axId val="362985960"/>
      </c:lineChart>
      <c:dateAx>
        <c:axId val="36298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985960"/>
        <c:crosses val="autoZero"/>
        <c:auto val="1"/>
        <c:lblOffset val="100"/>
        <c:baseTimeUnit val="days"/>
      </c:dateAx>
      <c:valAx>
        <c:axId val="36298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98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69</c:v>
                </c:pt>
                <c:pt idx="1">
                  <c:v>61</c:v>
                </c:pt>
                <c:pt idx="2">
                  <c:v>52</c:v>
                </c:pt>
                <c:pt idx="3">
                  <c:v>55</c:v>
                </c:pt>
                <c:pt idx="4">
                  <c:v>76</c:v>
                </c:pt>
                <c:pt idx="5">
                  <c:v>65</c:v>
                </c:pt>
                <c:pt idx="6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C2-4E84-BC1B-2816D6FFE1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Scib Paints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206</c:v>
                </c:pt>
                <c:pt idx="1">
                  <c:v>205</c:v>
                </c:pt>
                <c:pt idx="2">
                  <c:v>154</c:v>
                </c:pt>
                <c:pt idx="3">
                  <c:v>165</c:v>
                </c:pt>
                <c:pt idx="4">
                  <c:v>210</c:v>
                </c:pt>
                <c:pt idx="5">
                  <c:v>228</c:v>
                </c:pt>
                <c:pt idx="6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FC2-4E84-BC1B-2816D6FFE1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Jotun Egypt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107</c:v>
                </c:pt>
                <c:pt idx="1">
                  <c:v>113</c:v>
                </c:pt>
                <c:pt idx="2">
                  <c:v>69</c:v>
                </c:pt>
                <c:pt idx="3">
                  <c:v>85</c:v>
                </c:pt>
                <c:pt idx="4">
                  <c:v>60</c:v>
                </c:pt>
                <c:pt idx="5">
                  <c:v>158</c:v>
                </c:pt>
                <c:pt idx="6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FC2-4E84-BC1B-2816D6FFE1F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KAPCI Coatings - كابسي للدهانات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18</c:v>
                </c:pt>
                <c:pt idx="1">
                  <c:v>17</c:v>
                </c:pt>
                <c:pt idx="2">
                  <c:v>9</c:v>
                </c:pt>
                <c:pt idx="3">
                  <c:v>18</c:v>
                </c:pt>
                <c:pt idx="4">
                  <c:v>21</c:v>
                </c:pt>
                <c:pt idx="5">
                  <c:v>16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FC2-4E84-BC1B-2816D6FFE1F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GLC Paints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</c:v>
                </c:pt>
                <c:pt idx="1">
                  <c:v>6</c:v>
                </c:pt>
                <c:pt idx="2">
                  <c:v>4</c:v>
                </c:pt>
                <c:pt idx="3">
                  <c:v>8</c:v>
                </c:pt>
                <c:pt idx="4">
                  <c:v>9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C2-4E84-BC1B-2816D6FFE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6988400"/>
        <c:axId val="366987416"/>
      </c:barChart>
      <c:catAx>
        <c:axId val="366988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87416"/>
        <c:crosses val="autoZero"/>
        <c:auto val="1"/>
        <c:lblAlgn val="ctr"/>
        <c:lblOffset val="100"/>
        <c:noMultiLvlLbl val="0"/>
      </c:catAx>
      <c:valAx>
        <c:axId val="36698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88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Scib Paints</c:v>
                </c:pt>
                <c:pt idx="1">
                  <c:v>Jotun Egypt</c:v>
                </c:pt>
                <c:pt idx="2">
                  <c:v>KAPCI Coatings - كابسي للدهانات</c:v>
                </c:pt>
                <c:pt idx="3">
                  <c:v>Sipes Egypt</c:v>
                </c:pt>
                <c:pt idx="4">
                  <c:v>GLC Paints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615947</c:v>
                </c:pt>
                <c:pt idx="1">
                  <c:v>562914</c:v>
                </c:pt>
                <c:pt idx="2">
                  <c:v>150579</c:v>
                </c:pt>
                <c:pt idx="3">
                  <c:v>98722</c:v>
                </c:pt>
                <c:pt idx="4">
                  <c:v>90198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97-422D-A654-D4FD7CC69A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Sipes Egypt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96949</c:v>
                </c:pt>
                <c:pt idx="1">
                  <c:v>97027</c:v>
                </c:pt>
                <c:pt idx="2">
                  <c:v>97070</c:v>
                </c:pt>
                <c:pt idx="3">
                  <c:v>97104</c:v>
                </c:pt>
                <c:pt idx="4">
                  <c:v>97129</c:v>
                </c:pt>
                <c:pt idx="5">
                  <c:v>97150</c:v>
                </c:pt>
                <c:pt idx="6">
                  <c:v>97203</c:v>
                </c:pt>
                <c:pt idx="7">
                  <c:v>97282</c:v>
                </c:pt>
                <c:pt idx="8">
                  <c:v>97394</c:v>
                </c:pt>
                <c:pt idx="9">
                  <c:v>97492</c:v>
                </c:pt>
                <c:pt idx="10">
                  <c:v>97595</c:v>
                </c:pt>
                <c:pt idx="11">
                  <c:v>97703</c:v>
                </c:pt>
                <c:pt idx="12">
                  <c:v>97787</c:v>
                </c:pt>
                <c:pt idx="13">
                  <c:v>97846</c:v>
                </c:pt>
                <c:pt idx="14">
                  <c:v>97898</c:v>
                </c:pt>
                <c:pt idx="15">
                  <c:v>97949</c:v>
                </c:pt>
                <c:pt idx="16">
                  <c:v>98006</c:v>
                </c:pt>
                <c:pt idx="17">
                  <c:v>98068</c:v>
                </c:pt>
                <c:pt idx="18">
                  <c:v>98143</c:v>
                </c:pt>
                <c:pt idx="19">
                  <c:v>98212</c:v>
                </c:pt>
                <c:pt idx="20">
                  <c:v>98255</c:v>
                </c:pt>
                <c:pt idx="21">
                  <c:v>98297</c:v>
                </c:pt>
                <c:pt idx="22">
                  <c:v>98360</c:v>
                </c:pt>
                <c:pt idx="23">
                  <c:v>98423</c:v>
                </c:pt>
                <c:pt idx="24">
                  <c:v>98499</c:v>
                </c:pt>
                <c:pt idx="25">
                  <c:v>98565</c:v>
                </c:pt>
                <c:pt idx="26">
                  <c:v>98636</c:v>
                </c:pt>
                <c:pt idx="27">
                  <c:v>98690</c:v>
                </c:pt>
                <c:pt idx="28">
                  <c:v>98722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A5-4884-835A-9FF4DCB6E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Scib Paints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610482</c:v>
                </c:pt>
                <c:pt idx="1">
                  <c:v>610870</c:v>
                </c:pt>
                <c:pt idx="2">
                  <c:v>611437</c:v>
                </c:pt>
                <c:pt idx="3">
                  <c:v>612163</c:v>
                </c:pt>
                <c:pt idx="4">
                  <c:v>612760</c:v>
                </c:pt>
                <c:pt idx="5">
                  <c:v>613360</c:v>
                </c:pt>
                <c:pt idx="6">
                  <c:v>613753</c:v>
                </c:pt>
                <c:pt idx="7">
                  <c:v>614038</c:v>
                </c:pt>
                <c:pt idx="8">
                  <c:v>614334</c:v>
                </c:pt>
                <c:pt idx="9">
                  <c:v>614660</c:v>
                </c:pt>
                <c:pt idx="10">
                  <c:v>614924</c:v>
                </c:pt>
                <c:pt idx="11">
                  <c:v>615170</c:v>
                </c:pt>
                <c:pt idx="12">
                  <c:v>615404</c:v>
                </c:pt>
                <c:pt idx="13">
                  <c:v>615669</c:v>
                </c:pt>
                <c:pt idx="14">
                  <c:v>615885</c:v>
                </c:pt>
                <c:pt idx="15">
                  <c:v>616070</c:v>
                </c:pt>
                <c:pt idx="16">
                  <c:v>616078</c:v>
                </c:pt>
                <c:pt idx="17">
                  <c:v>616062</c:v>
                </c:pt>
                <c:pt idx="18">
                  <c:v>616057</c:v>
                </c:pt>
                <c:pt idx="19">
                  <c:v>616057</c:v>
                </c:pt>
                <c:pt idx="20">
                  <c:v>616043</c:v>
                </c:pt>
                <c:pt idx="21">
                  <c:v>616049</c:v>
                </c:pt>
                <c:pt idx="22">
                  <c:v>616019</c:v>
                </c:pt>
                <c:pt idx="23">
                  <c:v>616029</c:v>
                </c:pt>
                <c:pt idx="24">
                  <c:v>616015</c:v>
                </c:pt>
                <c:pt idx="25">
                  <c:v>616002</c:v>
                </c:pt>
                <c:pt idx="26">
                  <c:v>615987</c:v>
                </c:pt>
                <c:pt idx="27">
                  <c:v>615958</c:v>
                </c:pt>
                <c:pt idx="28">
                  <c:v>615947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A5-4884-835A-9FF4DCB6E0C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Jotun Egypt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560234</c:v>
                </c:pt>
                <c:pt idx="1">
                  <c:v>560404</c:v>
                </c:pt>
                <c:pt idx="2">
                  <c:v>560561</c:v>
                </c:pt>
                <c:pt idx="3">
                  <c:v>560703</c:v>
                </c:pt>
                <c:pt idx="4">
                  <c:v>561036</c:v>
                </c:pt>
                <c:pt idx="5">
                  <c:v>561363</c:v>
                </c:pt>
                <c:pt idx="6">
                  <c:v>561516</c:v>
                </c:pt>
                <c:pt idx="7">
                  <c:v>561611</c:v>
                </c:pt>
                <c:pt idx="8">
                  <c:v>561652</c:v>
                </c:pt>
                <c:pt idx="9">
                  <c:v>561918</c:v>
                </c:pt>
                <c:pt idx="10">
                  <c:v>562119</c:v>
                </c:pt>
                <c:pt idx="11">
                  <c:v>562155</c:v>
                </c:pt>
                <c:pt idx="12">
                  <c:v>562234</c:v>
                </c:pt>
                <c:pt idx="13">
                  <c:v>562335</c:v>
                </c:pt>
                <c:pt idx="14">
                  <c:v>562435</c:v>
                </c:pt>
                <c:pt idx="15">
                  <c:v>562451</c:v>
                </c:pt>
                <c:pt idx="16">
                  <c:v>562610</c:v>
                </c:pt>
                <c:pt idx="17">
                  <c:v>562644</c:v>
                </c:pt>
                <c:pt idx="18">
                  <c:v>562684</c:v>
                </c:pt>
                <c:pt idx="19">
                  <c:v>562715</c:v>
                </c:pt>
                <c:pt idx="20">
                  <c:v>562722</c:v>
                </c:pt>
                <c:pt idx="21">
                  <c:v>562739</c:v>
                </c:pt>
                <c:pt idx="22">
                  <c:v>562752</c:v>
                </c:pt>
                <c:pt idx="23">
                  <c:v>562801</c:v>
                </c:pt>
                <c:pt idx="24">
                  <c:v>562842</c:v>
                </c:pt>
                <c:pt idx="25">
                  <c:v>562860</c:v>
                </c:pt>
                <c:pt idx="26">
                  <c:v>562876</c:v>
                </c:pt>
                <c:pt idx="27">
                  <c:v>562891</c:v>
                </c:pt>
                <c:pt idx="28">
                  <c:v>562914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A5-4884-835A-9FF4DCB6E0C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KAPCI Coatings - كابسي للدهانات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Sheet1!$E$2:$E$30</c:f>
              <c:numCache>
                <c:formatCode>General</c:formatCode>
                <c:ptCount val="29"/>
                <c:pt idx="0">
                  <c:v>150128</c:v>
                </c:pt>
                <c:pt idx="1">
                  <c:v>150150</c:v>
                </c:pt>
                <c:pt idx="2">
                  <c:v>150146</c:v>
                </c:pt>
                <c:pt idx="3">
                  <c:v>150157</c:v>
                </c:pt>
                <c:pt idx="4">
                  <c:v>150171</c:v>
                </c:pt>
                <c:pt idx="5">
                  <c:v>150177</c:v>
                </c:pt>
                <c:pt idx="6">
                  <c:v>150179</c:v>
                </c:pt>
                <c:pt idx="7">
                  <c:v>150188</c:v>
                </c:pt>
                <c:pt idx="8">
                  <c:v>150203</c:v>
                </c:pt>
                <c:pt idx="9">
                  <c:v>150229</c:v>
                </c:pt>
                <c:pt idx="10">
                  <c:v>150236</c:v>
                </c:pt>
                <c:pt idx="11">
                  <c:v>150245</c:v>
                </c:pt>
                <c:pt idx="12">
                  <c:v>150255</c:v>
                </c:pt>
                <c:pt idx="13">
                  <c:v>150258</c:v>
                </c:pt>
                <c:pt idx="14">
                  <c:v>150273</c:v>
                </c:pt>
                <c:pt idx="15">
                  <c:v>150286</c:v>
                </c:pt>
                <c:pt idx="16">
                  <c:v>150296</c:v>
                </c:pt>
                <c:pt idx="17">
                  <c:v>150313</c:v>
                </c:pt>
                <c:pt idx="18">
                  <c:v>150338</c:v>
                </c:pt>
                <c:pt idx="19">
                  <c:v>150388</c:v>
                </c:pt>
                <c:pt idx="20">
                  <c:v>150414</c:v>
                </c:pt>
                <c:pt idx="21">
                  <c:v>150462</c:v>
                </c:pt>
                <c:pt idx="22">
                  <c:v>150496</c:v>
                </c:pt>
                <c:pt idx="23">
                  <c:v>150527</c:v>
                </c:pt>
                <c:pt idx="24">
                  <c:v>150553</c:v>
                </c:pt>
                <c:pt idx="25">
                  <c:v>150577</c:v>
                </c:pt>
                <c:pt idx="26">
                  <c:v>150578</c:v>
                </c:pt>
                <c:pt idx="27">
                  <c:v>150581</c:v>
                </c:pt>
                <c:pt idx="28">
                  <c:v>150579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BA5-4884-835A-9FF4DCB6E0C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GLC Paints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Sheet1!$A$2:$A$30</c:f>
              <c:numCache>
                <c:formatCode>m/d/yyyy</c:formatCode>
                <c:ptCount val="29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  <c:pt idx="28">
                  <c:v>43160</c:v>
                </c:pt>
              </c:numCache>
            </c:numRef>
          </c:cat>
          <c:val>
            <c:numRef>
              <c:f>Sheet1!$F$2:$F$30</c:f>
              <c:numCache>
                <c:formatCode>General</c:formatCode>
                <c:ptCount val="29"/>
                <c:pt idx="7">
                  <c:v>90076</c:v>
                </c:pt>
                <c:pt idx="8">
                  <c:v>90090</c:v>
                </c:pt>
                <c:pt idx="9">
                  <c:v>90100</c:v>
                </c:pt>
                <c:pt idx="10">
                  <c:v>90107</c:v>
                </c:pt>
                <c:pt idx="11">
                  <c:v>90113</c:v>
                </c:pt>
                <c:pt idx="12">
                  <c:v>90119</c:v>
                </c:pt>
                <c:pt idx="13">
                  <c:v>90127</c:v>
                </c:pt>
                <c:pt idx="14">
                  <c:v>90144</c:v>
                </c:pt>
                <c:pt idx="15">
                  <c:v>90143</c:v>
                </c:pt>
                <c:pt idx="16">
                  <c:v>90140</c:v>
                </c:pt>
                <c:pt idx="17">
                  <c:v>90143</c:v>
                </c:pt>
                <c:pt idx="18">
                  <c:v>90153</c:v>
                </c:pt>
                <c:pt idx="19">
                  <c:v>90167</c:v>
                </c:pt>
                <c:pt idx="20">
                  <c:v>90167</c:v>
                </c:pt>
                <c:pt idx="21">
                  <c:v>90173</c:v>
                </c:pt>
                <c:pt idx="22">
                  <c:v>90187</c:v>
                </c:pt>
                <c:pt idx="23">
                  <c:v>90192</c:v>
                </c:pt>
                <c:pt idx="24">
                  <c:v>90194</c:v>
                </c:pt>
                <c:pt idx="25">
                  <c:v>90196</c:v>
                </c:pt>
                <c:pt idx="26">
                  <c:v>90193</c:v>
                </c:pt>
                <c:pt idx="27">
                  <c:v>90198</c:v>
                </c:pt>
                <c:pt idx="28">
                  <c:v>90198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BA5-4884-835A-9FF4DCB6E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6974296"/>
        <c:axId val="366972984"/>
      </c:areaChart>
      <c:dateAx>
        <c:axId val="3669742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72984"/>
        <c:crosses val="autoZero"/>
        <c:auto val="1"/>
        <c:lblOffset val="100"/>
        <c:baseTimeUnit val="days"/>
      </c:dateAx>
      <c:valAx>
        <c:axId val="36697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9742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C245C-A74D-43FF-917B-58D75D009F2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Fan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0AA6C9-EC91-4491-950B-4A656B6B92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Freelancer</a:t>
            </a:r>
          </a:p>
        </p:txBody>
      </p:sp>
    </p:spTree>
    <p:extLst>
      <p:ext uri="{BB962C8B-B14F-4D97-AF65-F5344CB8AC3E}">
        <p14:creationId xmlns:p14="http://schemas.microsoft.com/office/powerpoint/2010/main" val="92180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2F254-6DA3-48A3-9FAE-4DF9EE95B4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EF7BF6-B1BA-48FC-A56A-7290D6753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373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22376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02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19530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2772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53186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846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09018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72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3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Sipes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79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Scib Paints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79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Jotun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75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KAPCI Coatings - </a:t>
                      </a:r>
                      <a:r>
                        <a:rPr lang="ar-AE" sz="1000"/>
                        <a:t>كابسي للدهانات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40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GLC Paints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588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604B7-76CA-4BC9-8B7E-F74985762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5513001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F7DEB-558A-4106-8335-94ED4413E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D1E5F7-9231-4D53-97D2-07F1CCDEF0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8029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14710-9DDA-477F-B242-1D76918AE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58A91-0DD4-460B-9608-2D2DE33FA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4240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69E074-9ABA-4E93-8F8D-49CFD3E24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080A8C-6D59-467D-9D03-9C3EB3489C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5488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FC0BA-D2D0-4862-8A5B-D6513ECE7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063DD3-AFB6-4E00-8E31-440CE8995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519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6DD47-7B85-49B0-96AD-5193C0235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505915-2460-4C4B-916E-5B634A8749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3856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56AF8-D7EE-4A1F-8C3E-0523B45DC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AE9ED-84AE-419A-A4AC-526A5BE09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541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39BF4-42A1-4DA9-B7A0-2F5C8A99B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01C4D6-C3CF-4882-A649-55DE6B68A6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1572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B1747-11CF-40EF-A5BC-8DC5045FAB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7307F8-523D-41F3-813A-FDF1EE46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5841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7E691-F7F9-49AC-8D48-BE7AD8E35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D0D311-1F0D-4513-8076-136E42E3DD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5354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A69714-86FC-445F-8EBD-7974CB17C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3D3B6-537C-412A-AFF4-CE051D79C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444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0DD2B-5EC6-4D4C-A163-375C1E8AD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D6EA3D-E1B4-4AEA-90AE-EF0B95679B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3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A0FEB1-A5F6-4C2D-B0BA-6A4A75C5C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F8D8E-DB7A-4C5A-871A-2828E84CC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3853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96289-EF97-4C9D-86A1-6FB4E537B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35BE8C-A45D-4AC9-8715-BC59445FB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9938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182514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29723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578856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100273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61278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56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13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85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354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88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66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346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566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165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4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7336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A2F99-1C20-4A81-AE78-3724A551C0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4196060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FD8EB-80F6-4778-998D-8456264F7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177556-FA2D-4A26-B667-0C35351CA8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2329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7985701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096071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8259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513933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04093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898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60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736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17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3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351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423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58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6699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Croatia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19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028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0B676-0AFD-47E5-9D25-C91878365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77526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7141-D75B-414D-969E-4DB20D92B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A7DCA9-2F7A-4F4B-8534-F5E46097F0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192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4602748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26293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736711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22695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74489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35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763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8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983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53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987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3B3F1-1BD0-4962-8C89-4D971E57C3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02/01/2018 - 03/01/2018</a:t>
            </a:r>
          </a:p>
        </p:txBody>
      </p:sp>
    </p:spTree>
    <p:extLst>
      <p:ext uri="{BB962C8B-B14F-4D97-AF65-F5344CB8AC3E}">
        <p14:creationId xmlns:p14="http://schemas.microsoft.com/office/powerpoint/2010/main" val="36262353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480</Words>
  <Application>Microsoft Office PowerPoint</Application>
  <PresentationFormat>On-screen Show (4:3)</PresentationFormat>
  <Paragraphs>216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Fan Development</vt:lpstr>
      <vt:lpstr>Facebook Fans Table</vt:lpstr>
      <vt:lpstr>Facebook Fans Total</vt:lpstr>
      <vt:lpstr>Facebook Fans Change Rate</vt:lpstr>
      <vt:lpstr>Facebook Fans Change</vt:lpstr>
      <vt:lpstr>Facebook Fans Change Per Weekday</vt:lpstr>
      <vt:lpstr>Facebook Fan Distribution</vt:lpstr>
      <vt:lpstr>Facebook Fan Distribution Development</vt:lpstr>
      <vt:lpstr>Facebook Fans By Country Table - 1 of 3</vt:lpstr>
      <vt:lpstr>Facebook Fans By Country Table - 2 of 3</vt:lpstr>
      <vt:lpstr>Facebook 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 Development</dc:title>
  <dc:creator>Administrator</dc:creator>
  <cp:lastModifiedBy>Administrator</cp:lastModifiedBy>
  <cp:revision>1</cp:revision>
  <dcterms:created xsi:type="dcterms:W3CDTF">2018-03-11T08:02:49Z</dcterms:created>
  <dcterms:modified xsi:type="dcterms:W3CDTF">2018-03-11T08:03:17Z</dcterms:modified>
</cp:coreProperties>
</file>