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EF7A0-1BD0-48CD-93EE-E3A9E8D78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A0182-BF08-4A29-8FE5-F6E6E3DDF3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000227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45479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470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40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915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105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5656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867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694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15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Sipes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1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Scib Paints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9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05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CMB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71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29090-477B-490E-BD7C-2A76EA118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1226887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</dc:title>
  <dc:creator>Administrator</dc:creator>
  <cp:lastModifiedBy>Administrator</cp:lastModifiedBy>
  <cp:revision>1</cp:revision>
  <dcterms:created xsi:type="dcterms:W3CDTF">2018-03-06T14:41:53Z</dcterms:created>
  <dcterms:modified xsi:type="dcterms:W3CDTF">2018-03-06T14:42:01Z</dcterms:modified>
</cp:coreProperties>
</file>