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Sheet1!$B$2:$B$32</c:f>
              <c:numCache>
                <c:formatCode>General</c:formatCode>
                <c:ptCount val="31"/>
                <c:pt idx="0">
                  <c:v>0</c:v>
                </c:pt>
                <c:pt idx="1">
                  <c:v>0</c:v>
                </c:pt>
                <c:pt idx="2">
                  <c:v>1</c:v>
                </c:pt>
                <c:pt idx="3">
                  <c:v>2</c:v>
                </c:pt>
                <c:pt idx="4">
                  <c:v>0</c:v>
                </c:pt>
                <c:pt idx="5">
                  <c:v>1</c:v>
                </c:pt>
                <c:pt idx="6">
                  <c:v>0</c:v>
                </c:pt>
                <c:pt idx="7">
                  <c:v>0</c:v>
                </c:pt>
                <c:pt idx="8">
                  <c:v>1</c:v>
                </c:pt>
                <c:pt idx="9">
                  <c:v>1</c:v>
                </c:pt>
                <c:pt idx="10">
                  <c:v>1</c:v>
                </c:pt>
                <c:pt idx="11">
                  <c:v>1</c:v>
                </c:pt>
                <c:pt idx="12">
                  <c:v>0</c:v>
                </c:pt>
                <c:pt idx="13">
                  <c:v>0</c:v>
                </c:pt>
                <c:pt idx="14">
                  <c:v>0</c:v>
                </c:pt>
                <c:pt idx="15">
                  <c:v>1</c:v>
                </c:pt>
                <c:pt idx="16">
                  <c:v>1</c:v>
                </c:pt>
                <c:pt idx="17">
                  <c:v>0</c:v>
                </c:pt>
                <c:pt idx="18">
                  <c:v>0</c:v>
                </c:pt>
                <c:pt idx="19">
                  <c:v>0</c:v>
                </c:pt>
                <c:pt idx="20">
                  <c:v>0</c:v>
                </c:pt>
                <c:pt idx="21">
                  <c:v>1</c:v>
                </c:pt>
                <c:pt idx="22">
                  <c:v>0</c:v>
                </c:pt>
                <c:pt idx="23">
                  <c:v>0</c:v>
                </c:pt>
                <c:pt idx="24">
                  <c:v>1</c:v>
                </c:pt>
                <c:pt idx="25">
                  <c:v>1</c:v>
                </c:pt>
                <c:pt idx="26">
                  <c:v>1</c:v>
                </c:pt>
                <c:pt idx="27">
                  <c:v>1</c:v>
                </c:pt>
                <c:pt idx="28">
                  <c:v>0</c:v>
                </c:pt>
                <c:pt idx="29">
                  <c:v>1</c:v>
                </c:pt>
                <c:pt idx="30">
                  <c:v>0</c:v>
                </c:pt>
              </c:numCache>
            </c:numRef>
          </c:val>
          <c:smooth val="0"/>
          <c:extLst>
            <c:ext xmlns:c16="http://schemas.microsoft.com/office/drawing/2014/chart" uri="{C3380CC4-5D6E-409C-BE32-E72D297353CC}">
              <c16:uniqueId val="{00000000-7A35-413F-A5E7-60E1EE01424A}"/>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1</c:v>
                </c:pt>
                <c:pt idx="10">
                  <c:v>1</c:v>
                </c:pt>
                <c:pt idx="11">
                  <c:v>1</c:v>
                </c:pt>
                <c:pt idx="12">
                  <c:v>1</c:v>
                </c:pt>
                <c:pt idx="13">
                  <c:v>0</c:v>
                </c:pt>
                <c:pt idx="14">
                  <c:v>0</c:v>
                </c:pt>
                <c:pt idx="15">
                  <c:v>1</c:v>
                </c:pt>
                <c:pt idx="16">
                  <c:v>0</c:v>
                </c:pt>
                <c:pt idx="17">
                  <c:v>1</c:v>
                </c:pt>
                <c:pt idx="18">
                  <c:v>0</c:v>
                </c:pt>
                <c:pt idx="19">
                  <c:v>1</c:v>
                </c:pt>
                <c:pt idx="20">
                  <c:v>0</c:v>
                </c:pt>
                <c:pt idx="21">
                  <c:v>0</c:v>
                </c:pt>
                <c:pt idx="22">
                  <c:v>1</c:v>
                </c:pt>
                <c:pt idx="23">
                  <c:v>0</c:v>
                </c:pt>
                <c:pt idx="24">
                  <c:v>1</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7A35-413F-A5E7-60E1EE01424A}"/>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Sheet1!$D$2:$D$32</c:f>
              <c:numCache>
                <c:formatCode>General</c:formatCode>
                <c:ptCount val="31"/>
                <c:pt idx="0">
                  <c:v>0</c:v>
                </c:pt>
                <c:pt idx="1">
                  <c:v>1</c:v>
                </c:pt>
                <c:pt idx="2">
                  <c:v>0</c:v>
                </c:pt>
                <c:pt idx="3">
                  <c:v>1</c:v>
                </c:pt>
                <c:pt idx="4">
                  <c:v>0</c:v>
                </c:pt>
                <c:pt idx="5">
                  <c:v>0</c:v>
                </c:pt>
                <c:pt idx="6">
                  <c:v>0</c:v>
                </c:pt>
                <c:pt idx="7">
                  <c:v>0</c:v>
                </c:pt>
                <c:pt idx="8">
                  <c:v>1</c:v>
                </c:pt>
                <c:pt idx="9">
                  <c:v>0</c:v>
                </c:pt>
                <c:pt idx="10">
                  <c:v>0</c:v>
                </c:pt>
                <c:pt idx="11">
                  <c:v>1</c:v>
                </c:pt>
                <c:pt idx="12">
                  <c:v>1</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2-7A35-413F-A5E7-60E1EE01424A}"/>
            </c:ext>
          </c:extLst>
        </c:ser>
        <c:ser>
          <c:idx val="3"/>
          <c:order val="3"/>
          <c:tx>
            <c:strRef>
              <c:f>Sheet1!$E$1</c:f>
              <c:strCache>
                <c:ptCount val="1"/>
                <c:pt idx="0">
                  <c:v>CMB GROUP</c:v>
                </c:pt>
              </c:strCache>
            </c:strRef>
          </c:tx>
          <c:spPr>
            <a:ln w="28575" cap="rnd">
              <a:solidFill>
                <a:schemeClr val="accent4"/>
              </a:solidFill>
              <a:round/>
            </a:ln>
            <a:effectLst/>
          </c:spPr>
          <c:marker>
            <c:symbol val="none"/>
          </c:marker>
          <c:cat>
            <c:numRef>
              <c:f>Sheet1!$A$2:$A$32</c:f>
              <c:numCache>
                <c:formatCode>m/d/yyyy</c:formatCode>
                <c:ptCount val="31"/>
                <c:pt idx="0">
                  <c:v>43134</c:v>
                </c:pt>
                <c:pt idx="1">
                  <c:v>43135</c:v>
                </c:pt>
                <c:pt idx="2">
                  <c:v>43136</c:v>
                </c:pt>
                <c:pt idx="3">
                  <c:v>43137</c:v>
                </c:pt>
                <c:pt idx="4">
                  <c:v>43138</c:v>
                </c:pt>
                <c:pt idx="5">
                  <c:v>43139</c:v>
                </c:pt>
                <c:pt idx="6">
                  <c:v>43140</c:v>
                </c:pt>
                <c:pt idx="7">
                  <c:v>43141</c:v>
                </c:pt>
                <c:pt idx="8">
                  <c:v>43142</c:v>
                </c:pt>
                <c:pt idx="9">
                  <c:v>43143</c:v>
                </c:pt>
                <c:pt idx="10">
                  <c:v>43144</c:v>
                </c:pt>
                <c:pt idx="11">
                  <c:v>43145</c:v>
                </c:pt>
                <c:pt idx="12">
                  <c:v>43146</c:v>
                </c:pt>
                <c:pt idx="13">
                  <c:v>43147</c:v>
                </c:pt>
                <c:pt idx="14">
                  <c:v>43148</c:v>
                </c:pt>
                <c:pt idx="15">
                  <c:v>43149</c:v>
                </c:pt>
                <c:pt idx="16">
                  <c:v>43150</c:v>
                </c:pt>
                <c:pt idx="17">
                  <c:v>43151</c:v>
                </c:pt>
                <c:pt idx="18">
                  <c:v>43152</c:v>
                </c:pt>
                <c:pt idx="19">
                  <c:v>43153</c:v>
                </c:pt>
                <c:pt idx="20">
                  <c:v>43154</c:v>
                </c:pt>
                <c:pt idx="21">
                  <c:v>43155</c:v>
                </c:pt>
                <c:pt idx="22">
                  <c:v>43156</c:v>
                </c:pt>
                <c:pt idx="23">
                  <c:v>43157</c:v>
                </c:pt>
                <c:pt idx="24">
                  <c:v>43158</c:v>
                </c:pt>
                <c:pt idx="25">
                  <c:v>43159</c:v>
                </c:pt>
                <c:pt idx="26">
                  <c:v>43160</c:v>
                </c:pt>
                <c:pt idx="27">
                  <c:v>43161</c:v>
                </c:pt>
                <c:pt idx="28">
                  <c:v>43162</c:v>
                </c:pt>
                <c:pt idx="29">
                  <c:v>43163</c:v>
                </c:pt>
                <c:pt idx="30">
                  <c:v>43164</c:v>
                </c:pt>
              </c:numCache>
            </c:numRef>
          </c:cat>
          <c:val>
            <c:numRef>
              <c:f>Sheet1!$E$2:$E$32</c:f>
              <c:numCache>
                <c:formatCode>General</c:formatCode>
                <c:ptCount val="31"/>
                <c:pt idx="0">
                  <c:v>1</c:v>
                </c:pt>
                <c:pt idx="1">
                  <c:v>1</c:v>
                </c:pt>
                <c:pt idx="2">
                  <c:v>1</c:v>
                </c:pt>
                <c:pt idx="3">
                  <c:v>0</c:v>
                </c:pt>
                <c:pt idx="4">
                  <c:v>1</c:v>
                </c:pt>
                <c:pt idx="5">
                  <c:v>1</c:v>
                </c:pt>
                <c:pt idx="6">
                  <c:v>0</c:v>
                </c:pt>
                <c:pt idx="7">
                  <c:v>0</c:v>
                </c:pt>
                <c:pt idx="8">
                  <c:v>1</c:v>
                </c:pt>
                <c:pt idx="9">
                  <c:v>1</c:v>
                </c:pt>
                <c:pt idx="10">
                  <c:v>1</c:v>
                </c:pt>
                <c:pt idx="11">
                  <c:v>3</c:v>
                </c:pt>
                <c:pt idx="12">
                  <c:v>2</c:v>
                </c:pt>
                <c:pt idx="13">
                  <c:v>1</c:v>
                </c:pt>
                <c:pt idx="14">
                  <c:v>2</c:v>
                </c:pt>
                <c:pt idx="15">
                  <c:v>2</c:v>
                </c:pt>
                <c:pt idx="16">
                  <c:v>2</c:v>
                </c:pt>
                <c:pt idx="17">
                  <c:v>2</c:v>
                </c:pt>
                <c:pt idx="18">
                  <c:v>1</c:v>
                </c:pt>
                <c:pt idx="19">
                  <c:v>2</c:v>
                </c:pt>
                <c:pt idx="20">
                  <c:v>1</c:v>
                </c:pt>
                <c:pt idx="21">
                  <c:v>0</c:v>
                </c:pt>
                <c:pt idx="22">
                  <c:v>1</c:v>
                </c:pt>
                <c:pt idx="23">
                  <c:v>2</c:v>
                </c:pt>
                <c:pt idx="24">
                  <c:v>2</c:v>
                </c:pt>
                <c:pt idx="25">
                  <c:v>1</c:v>
                </c:pt>
                <c:pt idx="26">
                  <c:v>2</c:v>
                </c:pt>
                <c:pt idx="27">
                  <c:v>1</c:v>
                </c:pt>
                <c:pt idx="28">
                  <c:v>0</c:v>
                </c:pt>
                <c:pt idx="29">
                  <c:v>2</c:v>
                </c:pt>
                <c:pt idx="30">
                  <c:v>1</c:v>
                </c:pt>
              </c:numCache>
            </c:numRef>
          </c:val>
          <c:smooth val="0"/>
          <c:extLst>
            <c:ext xmlns:c16="http://schemas.microsoft.com/office/drawing/2014/chart" uri="{C3380CC4-5D6E-409C-BE32-E72D297353CC}">
              <c16:uniqueId val="{00000003-7A35-413F-A5E7-60E1EE01424A}"/>
            </c:ext>
          </c:extLst>
        </c:ser>
        <c:dLbls>
          <c:showLegendKey val="0"/>
          <c:showVal val="0"/>
          <c:showCatName val="0"/>
          <c:showSerName val="0"/>
          <c:showPercent val="0"/>
          <c:showBubbleSize val="0"/>
        </c:dLbls>
        <c:smooth val="0"/>
        <c:axId val="280346256"/>
        <c:axId val="280346912"/>
      </c:lineChart>
      <c:dateAx>
        <c:axId val="28034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6912"/>
        <c:crosses val="autoZero"/>
        <c:auto val="1"/>
        <c:lblOffset val="100"/>
        <c:baseTimeUnit val="days"/>
      </c:dateAx>
      <c:valAx>
        <c:axId val="28034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Sipes Egypt</c:v>
                </c:pt>
              </c:strCache>
            </c:strRef>
          </c:tx>
          <c:spPr>
            <a:solidFill>
              <a:schemeClr val="accent1"/>
            </a:solidFill>
            <a:ln>
              <a:noFill/>
            </a:ln>
            <a:effectLst/>
          </c:spPr>
          <c:invertIfNegative val="0"/>
          <c:cat>
            <c:strRef>
              <c:f>Sheet1!$A$2:$A$4</c:f>
              <c:strCache>
                <c:ptCount val="3"/>
                <c:pt idx="0">
                  <c:v>Photo</c:v>
                </c:pt>
                <c:pt idx="1">
                  <c:v>Link</c:v>
                </c:pt>
                <c:pt idx="2">
                  <c:v>Video</c:v>
                </c:pt>
              </c:strCache>
            </c:strRef>
          </c:cat>
          <c:val>
            <c:numRef>
              <c:f>Sheet1!$B$2:$B$4</c:f>
              <c:numCache>
                <c:formatCode>General</c:formatCode>
                <c:ptCount val="3"/>
                <c:pt idx="0">
                  <c:v>7.8509943941650007E-2</c:v>
                </c:pt>
                <c:pt idx="1">
                  <c:v>0</c:v>
                </c:pt>
                <c:pt idx="2">
                  <c:v>0</c:v>
                </c:pt>
              </c:numCache>
            </c:numRef>
          </c:val>
          <c:extLst>
            <c:ext xmlns:c16="http://schemas.microsoft.com/office/drawing/2014/chart" uri="{C3380CC4-5D6E-409C-BE32-E72D297353CC}">
              <c16:uniqueId val="{00000000-A23A-47CE-957E-830FFD8988F6}"/>
            </c:ext>
          </c:extLst>
        </c:ser>
        <c:ser>
          <c:idx val="1"/>
          <c:order val="1"/>
          <c:tx>
            <c:strRef>
              <c:f>Sheet1!$C$1</c:f>
              <c:strCache>
                <c:ptCount val="1"/>
                <c:pt idx="0">
                  <c:v>Scib Paints</c:v>
                </c:pt>
              </c:strCache>
            </c:strRef>
          </c:tx>
          <c:spPr>
            <a:solidFill>
              <a:schemeClr val="accent2"/>
            </a:solidFill>
            <a:ln>
              <a:noFill/>
            </a:ln>
            <a:effectLst/>
          </c:spPr>
          <c:invertIfNegative val="0"/>
          <c:cat>
            <c:strRef>
              <c:f>Sheet1!$A$2:$A$4</c:f>
              <c:strCache>
                <c:ptCount val="3"/>
                <c:pt idx="0">
                  <c:v>Photo</c:v>
                </c:pt>
                <c:pt idx="1">
                  <c:v>Link</c:v>
                </c:pt>
                <c:pt idx="2">
                  <c:v>Video</c:v>
                </c:pt>
              </c:strCache>
            </c:strRef>
          </c:cat>
          <c:val>
            <c:numRef>
              <c:f>Sheet1!$C$2:$C$4</c:f>
              <c:numCache>
                <c:formatCode>General</c:formatCode>
                <c:ptCount val="3"/>
                <c:pt idx="0">
                  <c:v>8.3913826084605E-3</c:v>
                </c:pt>
                <c:pt idx="1">
                  <c:v>3.0942710386001999E-3</c:v>
                </c:pt>
                <c:pt idx="2">
                  <c:v>4.7949269331825001E-2</c:v>
                </c:pt>
              </c:numCache>
            </c:numRef>
          </c:val>
          <c:extLst>
            <c:ext xmlns:c16="http://schemas.microsoft.com/office/drawing/2014/chart" uri="{C3380CC4-5D6E-409C-BE32-E72D297353CC}">
              <c16:uniqueId val="{00000001-A23A-47CE-957E-830FFD8988F6}"/>
            </c:ext>
          </c:extLst>
        </c:ser>
        <c:ser>
          <c:idx val="2"/>
          <c:order val="2"/>
          <c:tx>
            <c:strRef>
              <c:f>Sheet1!$D$1</c:f>
              <c:strCache>
                <c:ptCount val="1"/>
                <c:pt idx="0">
                  <c:v>Jotun Egypt</c:v>
                </c:pt>
              </c:strCache>
            </c:strRef>
          </c:tx>
          <c:spPr>
            <a:solidFill>
              <a:schemeClr val="accent3"/>
            </a:solidFill>
            <a:ln>
              <a:noFill/>
            </a:ln>
            <a:effectLst/>
          </c:spPr>
          <c:invertIfNegative val="0"/>
          <c:cat>
            <c:strRef>
              <c:f>Sheet1!$A$2:$A$4</c:f>
              <c:strCache>
                <c:ptCount val="3"/>
                <c:pt idx="0">
                  <c:v>Photo</c:v>
                </c:pt>
                <c:pt idx="1">
                  <c:v>Link</c:v>
                </c:pt>
                <c:pt idx="2">
                  <c:v>Video</c:v>
                </c:pt>
              </c:strCache>
            </c:strRef>
          </c:cat>
          <c:val>
            <c:numRef>
              <c:f>Sheet1!$D$2:$D$4</c:f>
              <c:numCache>
                <c:formatCode>General</c:formatCode>
                <c:ptCount val="3"/>
                <c:pt idx="0">
                  <c:v>0.13513439475444999</c:v>
                </c:pt>
                <c:pt idx="1">
                  <c:v>0</c:v>
                </c:pt>
                <c:pt idx="2">
                  <c:v>0</c:v>
                </c:pt>
              </c:numCache>
            </c:numRef>
          </c:val>
          <c:extLst>
            <c:ext xmlns:c16="http://schemas.microsoft.com/office/drawing/2014/chart" uri="{C3380CC4-5D6E-409C-BE32-E72D297353CC}">
              <c16:uniqueId val="{00000002-A23A-47CE-957E-830FFD8988F6}"/>
            </c:ext>
          </c:extLst>
        </c:ser>
        <c:ser>
          <c:idx val="3"/>
          <c:order val="3"/>
          <c:tx>
            <c:strRef>
              <c:f>Sheet1!$E$1</c:f>
              <c:strCache>
                <c:ptCount val="1"/>
                <c:pt idx="0">
                  <c:v>CMB GROUP</c:v>
                </c:pt>
              </c:strCache>
            </c:strRef>
          </c:tx>
          <c:spPr>
            <a:solidFill>
              <a:schemeClr val="accent4"/>
            </a:solidFill>
            <a:ln>
              <a:noFill/>
            </a:ln>
            <a:effectLst/>
          </c:spPr>
          <c:invertIfNegative val="0"/>
          <c:cat>
            <c:strRef>
              <c:f>Sheet1!$A$2:$A$4</c:f>
              <c:strCache>
                <c:ptCount val="3"/>
                <c:pt idx="0">
                  <c:v>Photo</c:v>
                </c:pt>
                <c:pt idx="1">
                  <c:v>Link</c:v>
                </c:pt>
                <c:pt idx="2">
                  <c:v>Video</c:v>
                </c:pt>
              </c:strCache>
            </c:strRef>
          </c:cat>
          <c:val>
            <c:numRef>
              <c:f>Sheet1!$E$2:$E$4</c:f>
              <c:numCache>
                <c:formatCode>General</c:formatCode>
                <c:ptCount val="3"/>
                <c:pt idx="0">
                  <c:v>0.31161751392025</c:v>
                </c:pt>
                <c:pt idx="1">
                  <c:v>0</c:v>
                </c:pt>
                <c:pt idx="2">
                  <c:v>0</c:v>
                </c:pt>
              </c:numCache>
            </c:numRef>
          </c:val>
          <c:extLst>
            <c:ext xmlns:c16="http://schemas.microsoft.com/office/drawing/2014/chart" uri="{C3380CC4-5D6E-409C-BE32-E72D297353CC}">
              <c16:uniqueId val="{00000003-A23A-47CE-957E-830FFD8988F6}"/>
            </c:ext>
          </c:extLst>
        </c:ser>
        <c:dLbls>
          <c:showLegendKey val="0"/>
          <c:showVal val="0"/>
          <c:showCatName val="0"/>
          <c:showSerName val="0"/>
          <c:showPercent val="0"/>
          <c:showBubbleSize val="0"/>
        </c:dLbls>
        <c:gapWidth val="219"/>
        <c:overlap val="-27"/>
        <c:axId val="279740424"/>
        <c:axId val="279738456"/>
      </c:barChart>
      <c:catAx>
        <c:axId val="27974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38456"/>
        <c:crosses val="autoZero"/>
        <c:auto val="1"/>
        <c:lblAlgn val="ctr"/>
        <c:lblOffset val="100"/>
        <c:noMultiLvlLbl val="0"/>
      </c:catAx>
      <c:valAx>
        <c:axId val="27973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4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Sipes Egypt</c:v>
                </c:pt>
                <c:pt idx="1">
                  <c:v>Scib Paints</c:v>
                </c:pt>
                <c:pt idx="2">
                  <c:v>Jotun Egypt</c:v>
                </c:pt>
                <c:pt idx="3">
                  <c:v>CMB GROUP</c:v>
                </c:pt>
              </c:strCache>
            </c:strRef>
          </c:cat>
          <c:val>
            <c:numRef>
              <c:f>Sheet1!$B$2:$B$5</c:f>
              <c:numCache>
                <c:formatCode>General</c:formatCode>
                <c:ptCount val="4"/>
                <c:pt idx="0">
                  <c:v>16</c:v>
                </c:pt>
                <c:pt idx="1">
                  <c:v>13</c:v>
                </c:pt>
                <c:pt idx="2">
                  <c:v>7</c:v>
                </c:pt>
                <c:pt idx="3">
                  <c:v>38</c:v>
                </c:pt>
              </c:numCache>
            </c:numRef>
          </c:val>
          <c:extLst>
            <c:ext xmlns:c16="http://schemas.microsoft.com/office/drawing/2014/chart" uri="{C3380CC4-5D6E-409C-BE32-E72D297353CC}">
              <c16:uniqueId val="{00000000-C195-4AF0-AC61-CFBFFF33DB92}"/>
            </c:ext>
          </c:extLst>
        </c:ser>
        <c:dLbls>
          <c:showLegendKey val="0"/>
          <c:showVal val="0"/>
          <c:showCatName val="0"/>
          <c:showSerName val="0"/>
          <c:showPercent val="0"/>
          <c:showBubbleSize val="0"/>
        </c:dLbls>
        <c:gapWidth val="150"/>
        <c:overlap val="100"/>
        <c:axId val="474512152"/>
        <c:axId val="474507232"/>
      </c:barChart>
      <c:catAx>
        <c:axId val="47451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07232"/>
        <c:crosses val="autoZero"/>
        <c:auto val="1"/>
        <c:lblAlgn val="ctr"/>
        <c:lblOffset val="100"/>
        <c:noMultiLvlLbl val="0"/>
      </c:catAx>
      <c:valAx>
        <c:axId val="474507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1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96413-52E7-422F-BEF3-D0615591F3C6}"/>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FB255B07-08B8-4DC5-A829-EC8F2A0A4E37}"/>
              </a:ext>
            </a:extLst>
          </p:cNvPr>
          <p:cNvSpPr>
            <a:spLocks noGrp="1"/>
          </p:cNvSpPr>
          <p:nvPr>
            <p:ph type="subTitle" idx="1"/>
          </p:nvPr>
        </p:nvSpPr>
        <p:spPr/>
        <p:txBody>
          <a:bodyPr/>
          <a:lstStyle/>
          <a:p>
            <a:r>
              <a:rPr lang="en-US"/>
              <a:t>aurora solutions</a:t>
            </a:r>
          </a:p>
        </p:txBody>
      </p:sp>
    </p:spTree>
    <p:extLst>
      <p:ext uri="{BB962C8B-B14F-4D97-AF65-F5344CB8AC3E}">
        <p14:creationId xmlns:p14="http://schemas.microsoft.com/office/powerpoint/2010/main" val="1412629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041E-1768-4A3D-B2CB-DB42C2498E5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D5C2161-6CD9-4B9E-B255-32932D7A3931}"/>
              </a:ext>
            </a:extLst>
          </p:cNvPr>
          <p:cNvGraphicFramePr>
            <a:graphicFrameLocks noGrp="1"/>
          </p:cNvGraphicFramePr>
          <p:nvPr>
            <p:ph type="chart" sz="quarter" idx="13"/>
            <p:extLst>
              <p:ext uri="{D42A27DB-BD31-4B8C-83A1-F6EECF244321}">
                <p14:modId xmlns:p14="http://schemas.microsoft.com/office/powerpoint/2010/main" val="835078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70D5AC-2C56-4B35-90E0-03473B7BD5FD}"/>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FD35834B-62E0-4A3D-9FA3-18B0FF8A4B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960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A3C58-000B-4FC7-B764-680641E45F9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4BCF22A-E65F-4FB8-8DED-7805206C9341}"/>
              </a:ext>
            </a:extLst>
          </p:cNvPr>
          <p:cNvGraphicFramePr>
            <a:graphicFrameLocks noGrp="1"/>
          </p:cNvGraphicFramePr>
          <p:nvPr>
            <p:ph type="chart" sz="quarter" idx="13"/>
            <p:extLst>
              <p:ext uri="{D42A27DB-BD31-4B8C-83A1-F6EECF244321}">
                <p14:modId xmlns:p14="http://schemas.microsoft.com/office/powerpoint/2010/main" val="3734946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30455-8AFC-48C3-981A-4B3E42E065C9}"/>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A00480AE-F1D8-4212-A210-2900D09E6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390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AAFD8-F5B5-4D6D-ACEF-B8EA75702EF5}"/>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397CD75D-C34D-4BDB-9065-159DD29FD075}"/>
              </a:ext>
            </a:extLst>
          </p:cNvPr>
          <p:cNvGraphicFramePr>
            <a:graphicFrameLocks noGrp="1"/>
          </p:cNvGraphicFramePr>
          <p:nvPr>
            <p:ph type="tbl" sz="quarter" idx="13"/>
            <p:extLst>
              <p:ext uri="{D42A27DB-BD31-4B8C-83A1-F6EECF244321}">
                <p14:modId xmlns:p14="http://schemas.microsoft.com/office/powerpoint/2010/main" val="199951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75103328"/>
                    </a:ext>
                  </a:extLst>
                </a:gridCol>
                <a:gridCol w="370332">
                  <a:extLst>
                    <a:ext uri="{9D8B030D-6E8A-4147-A177-3AD203B41FA5}">
                      <a16:colId xmlns:a16="http://schemas.microsoft.com/office/drawing/2014/main" val="3045491755"/>
                    </a:ext>
                  </a:extLst>
                </a:gridCol>
                <a:gridCol w="370332">
                  <a:extLst>
                    <a:ext uri="{9D8B030D-6E8A-4147-A177-3AD203B41FA5}">
                      <a16:colId xmlns:a16="http://schemas.microsoft.com/office/drawing/2014/main" val="3548753243"/>
                    </a:ext>
                  </a:extLst>
                </a:gridCol>
                <a:gridCol w="370332">
                  <a:extLst>
                    <a:ext uri="{9D8B030D-6E8A-4147-A177-3AD203B41FA5}">
                      <a16:colId xmlns:a16="http://schemas.microsoft.com/office/drawing/2014/main" val="1081840704"/>
                    </a:ext>
                  </a:extLst>
                </a:gridCol>
                <a:gridCol w="329184">
                  <a:extLst>
                    <a:ext uri="{9D8B030D-6E8A-4147-A177-3AD203B41FA5}">
                      <a16:colId xmlns:a16="http://schemas.microsoft.com/office/drawing/2014/main" val="2389914345"/>
                    </a:ext>
                  </a:extLst>
                </a:gridCol>
                <a:gridCol w="329184">
                  <a:extLst>
                    <a:ext uri="{9D8B030D-6E8A-4147-A177-3AD203B41FA5}">
                      <a16:colId xmlns:a16="http://schemas.microsoft.com/office/drawing/2014/main" val="2972799592"/>
                    </a:ext>
                  </a:extLst>
                </a:gridCol>
                <a:gridCol w="329184">
                  <a:extLst>
                    <a:ext uri="{9D8B030D-6E8A-4147-A177-3AD203B41FA5}">
                      <a16:colId xmlns:a16="http://schemas.microsoft.com/office/drawing/2014/main" val="3277390110"/>
                    </a:ext>
                  </a:extLst>
                </a:gridCol>
                <a:gridCol w="329184">
                  <a:extLst>
                    <a:ext uri="{9D8B030D-6E8A-4147-A177-3AD203B41FA5}">
                      <a16:colId xmlns:a16="http://schemas.microsoft.com/office/drawing/2014/main" val="2509393551"/>
                    </a:ext>
                  </a:extLst>
                </a:gridCol>
                <a:gridCol w="329184">
                  <a:extLst>
                    <a:ext uri="{9D8B030D-6E8A-4147-A177-3AD203B41FA5}">
                      <a16:colId xmlns:a16="http://schemas.microsoft.com/office/drawing/2014/main" val="483507982"/>
                    </a:ext>
                  </a:extLst>
                </a:gridCol>
                <a:gridCol w="329184">
                  <a:extLst>
                    <a:ext uri="{9D8B030D-6E8A-4147-A177-3AD203B41FA5}">
                      <a16:colId xmlns:a16="http://schemas.microsoft.com/office/drawing/2014/main" val="3103836322"/>
                    </a:ext>
                  </a:extLst>
                </a:gridCol>
                <a:gridCol w="329184">
                  <a:extLst>
                    <a:ext uri="{9D8B030D-6E8A-4147-A177-3AD203B41FA5}">
                      <a16:colId xmlns:a16="http://schemas.microsoft.com/office/drawing/2014/main" val="2021033615"/>
                    </a:ext>
                  </a:extLst>
                </a:gridCol>
                <a:gridCol w="329184">
                  <a:extLst>
                    <a:ext uri="{9D8B030D-6E8A-4147-A177-3AD203B41FA5}">
                      <a16:colId xmlns:a16="http://schemas.microsoft.com/office/drawing/2014/main" val="3405669864"/>
                    </a:ext>
                  </a:extLst>
                </a:gridCol>
                <a:gridCol w="329184">
                  <a:extLst>
                    <a:ext uri="{9D8B030D-6E8A-4147-A177-3AD203B41FA5}">
                      <a16:colId xmlns:a16="http://schemas.microsoft.com/office/drawing/2014/main" val="459236523"/>
                    </a:ext>
                  </a:extLst>
                </a:gridCol>
                <a:gridCol w="370332">
                  <a:extLst>
                    <a:ext uri="{9D8B030D-6E8A-4147-A177-3AD203B41FA5}">
                      <a16:colId xmlns:a16="http://schemas.microsoft.com/office/drawing/2014/main" val="1652229464"/>
                    </a:ext>
                  </a:extLst>
                </a:gridCol>
                <a:gridCol w="370332">
                  <a:extLst>
                    <a:ext uri="{9D8B030D-6E8A-4147-A177-3AD203B41FA5}">
                      <a16:colId xmlns:a16="http://schemas.microsoft.com/office/drawing/2014/main" val="2154202963"/>
                    </a:ext>
                  </a:extLst>
                </a:gridCol>
                <a:gridCol w="329184">
                  <a:extLst>
                    <a:ext uri="{9D8B030D-6E8A-4147-A177-3AD203B41FA5}">
                      <a16:colId xmlns:a16="http://schemas.microsoft.com/office/drawing/2014/main" val="1840337418"/>
                    </a:ext>
                  </a:extLst>
                </a:gridCol>
                <a:gridCol w="329184">
                  <a:extLst>
                    <a:ext uri="{9D8B030D-6E8A-4147-A177-3AD203B41FA5}">
                      <a16:colId xmlns:a16="http://schemas.microsoft.com/office/drawing/2014/main" val="2746749785"/>
                    </a:ext>
                  </a:extLst>
                </a:gridCol>
                <a:gridCol w="370332">
                  <a:extLst>
                    <a:ext uri="{9D8B030D-6E8A-4147-A177-3AD203B41FA5}">
                      <a16:colId xmlns:a16="http://schemas.microsoft.com/office/drawing/2014/main" val="1575409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345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Egypt - 2018-03-05 14:09:06</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1993425"/>
                  </a:ext>
                </a:extLst>
              </a:tr>
            </a:tbl>
          </a:graphicData>
        </a:graphic>
      </p:graphicFrame>
      <p:sp>
        <p:nvSpPr>
          <p:cNvPr id="4" name="Text Placeholder 3">
            <a:extLst>
              <a:ext uri="{FF2B5EF4-FFF2-40B4-BE49-F238E27FC236}">
                <a16:creationId xmlns:a16="http://schemas.microsoft.com/office/drawing/2014/main" id="{25177384-FD2A-4ABB-8B88-1622186EB46F}"/>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623725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EBC1-3E71-42D7-B78B-FB6831045422}"/>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8E8BC360-1541-46D8-B80B-1B75DE8539F6}"/>
              </a:ext>
            </a:extLst>
          </p:cNvPr>
          <p:cNvGraphicFramePr>
            <a:graphicFrameLocks noGrp="1"/>
          </p:cNvGraphicFramePr>
          <p:nvPr>
            <p:ph type="tbl" sz="quarter" idx="13"/>
            <p:extLst>
              <p:ext uri="{D42A27DB-BD31-4B8C-83A1-F6EECF244321}">
                <p14:modId xmlns:p14="http://schemas.microsoft.com/office/powerpoint/2010/main" val="235353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7956475"/>
                    </a:ext>
                  </a:extLst>
                </a:gridCol>
                <a:gridCol w="370332">
                  <a:extLst>
                    <a:ext uri="{9D8B030D-6E8A-4147-A177-3AD203B41FA5}">
                      <a16:colId xmlns:a16="http://schemas.microsoft.com/office/drawing/2014/main" val="242073501"/>
                    </a:ext>
                  </a:extLst>
                </a:gridCol>
                <a:gridCol w="370332">
                  <a:extLst>
                    <a:ext uri="{9D8B030D-6E8A-4147-A177-3AD203B41FA5}">
                      <a16:colId xmlns:a16="http://schemas.microsoft.com/office/drawing/2014/main" val="3215522440"/>
                    </a:ext>
                  </a:extLst>
                </a:gridCol>
                <a:gridCol w="370332">
                  <a:extLst>
                    <a:ext uri="{9D8B030D-6E8A-4147-A177-3AD203B41FA5}">
                      <a16:colId xmlns:a16="http://schemas.microsoft.com/office/drawing/2014/main" val="3499207509"/>
                    </a:ext>
                  </a:extLst>
                </a:gridCol>
                <a:gridCol w="329184">
                  <a:extLst>
                    <a:ext uri="{9D8B030D-6E8A-4147-A177-3AD203B41FA5}">
                      <a16:colId xmlns:a16="http://schemas.microsoft.com/office/drawing/2014/main" val="3219718067"/>
                    </a:ext>
                  </a:extLst>
                </a:gridCol>
                <a:gridCol w="329184">
                  <a:extLst>
                    <a:ext uri="{9D8B030D-6E8A-4147-A177-3AD203B41FA5}">
                      <a16:colId xmlns:a16="http://schemas.microsoft.com/office/drawing/2014/main" val="3888901790"/>
                    </a:ext>
                  </a:extLst>
                </a:gridCol>
                <a:gridCol w="329184">
                  <a:extLst>
                    <a:ext uri="{9D8B030D-6E8A-4147-A177-3AD203B41FA5}">
                      <a16:colId xmlns:a16="http://schemas.microsoft.com/office/drawing/2014/main" val="3652794833"/>
                    </a:ext>
                  </a:extLst>
                </a:gridCol>
                <a:gridCol w="329184">
                  <a:extLst>
                    <a:ext uri="{9D8B030D-6E8A-4147-A177-3AD203B41FA5}">
                      <a16:colId xmlns:a16="http://schemas.microsoft.com/office/drawing/2014/main" val="2272560095"/>
                    </a:ext>
                  </a:extLst>
                </a:gridCol>
                <a:gridCol w="329184">
                  <a:extLst>
                    <a:ext uri="{9D8B030D-6E8A-4147-A177-3AD203B41FA5}">
                      <a16:colId xmlns:a16="http://schemas.microsoft.com/office/drawing/2014/main" val="1926222177"/>
                    </a:ext>
                  </a:extLst>
                </a:gridCol>
                <a:gridCol w="329184">
                  <a:extLst>
                    <a:ext uri="{9D8B030D-6E8A-4147-A177-3AD203B41FA5}">
                      <a16:colId xmlns:a16="http://schemas.microsoft.com/office/drawing/2014/main" val="3207744900"/>
                    </a:ext>
                  </a:extLst>
                </a:gridCol>
                <a:gridCol w="329184">
                  <a:extLst>
                    <a:ext uri="{9D8B030D-6E8A-4147-A177-3AD203B41FA5}">
                      <a16:colId xmlns:a16="http://schemas.microsoft.com/office/drawing/2014/main" val="961474922"/>
                    </a:ext>
                  </a:extLst>
                </a:gridCol>
                <a:gridCol w="329184">
                  <a:extLst>
                    <a:ext uri="{9D8B030D-6E8A-4147-A177-3AD203B41FA5}">
                      <a16:colId xmlns:a16="http://schemas.microsoft.com/office/drawing/2014/main" val="3645793418"/>
                    </a:ext>
                  </a:extLst>
                </a:gridCol>
                <a:gridCol w="329184">
                  <a:extLst>
                    <a:ext uri="{9D8B030D-6E8A-4147-A177-3AD203B41FA5}">
                      <a16:colId xmlns:a16="http://schemas.microsoft.com/office/drawing/2014/main" val="3630689747"/>
                    </a:ext>
                  </a:extLst>
                </a:gridCol>
                <a:gridCol w="370332">
                  <a:extLst>
                    <a:ext uri="{9D8B030D-6E8A-4147-A177-3AD203B41FA5}">
                      <a16:colId xmlns:a16="http://schemas.microsoft.com/office/drawing/2014/main" val="4213160778"/>
                    </a:ext>
                  </a:extLst>
                </a:gridCol>
                <a:gridCol w="370332">
                  <a:extLst>
                    <a:ext uri="{9D8B030D-6E8A-4147-A177-3AD203B41FA5}">
                      <a16:colId xmlns:a16="http://schemas.microsoft.com/office/drawing/2014/main" val="1564901562"/>
                    </a:ext>
                  </a:extLst>
                </a:gridCol>
                <a:gridCol w="329184">
                  <a:extLst>
                    <a:ext uri="{9D8B030D-6E8A-4147-A177-3AD203B41FA5}">
                      <a16:colId xmlns:a16="http://schemas.microsoft.com/office/drawing/2014/main" val="3765552833"/>
                    </a:ext>
                  </a:extLst>
                </a:gridCol>
                <a:gridCol w="329184">
                  <a:extLst>
                    <a:ext uri="{9D8B030D-6E8A-4147-A177-3AD203B41FA5}">
                      <a16:colId xmlns:a16="http://schemas.microsoft.com/office/drawing/2014/main" val="4043768437"/>
                    </a:ext>
                  </a:extLst>
                </a:gridCol>
                <a:gridCol w="370332">
                  <a:extLst>
                    <a:ext uri="{9D8B030D-6E8A-4147-A177-3AD203B41FA5}">
                      <a16:colId xmlns:a16="http://schemas.microsoft.com/office/drawing/2014/main" val="3053146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818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- 2018-03-05 08:24:01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كيمابوكسي 151 
مع دهاناتنا المقاومة ....
مبناك ثابت في أصعب الظروف
لمزيد من التفاصيل عن المنتج يرجي الإطلاع علي الرابط المرفق 
النشرة الفنية : </a:t>
                      </a:r>
                      <a:r>
                        <a:rPr kumimoji="0" lang="en-US" sz="1000" b="0" i="0" u="none" strike="noStrike" kern="1200" cap="none" spc="0" normalizeH="0" baseline="0" noProof="0">
                          <a:ln>
                            <a:noFill/>
                          </a:ln>
                          <a:solidFill>
                            <a:prstClr val="black"/>
                          </a:solidFill>
                          <a:effectLst/>
                          <a:uLnTx/>
                          <a:uFillTx/>
                          <a:latin typeface="+mn-lt"/>
                          <a:ea typeface="+mn-ea"/>
                          <a:cs typeface="+mn-cs"/>
                        </a:rPr>
                        <a:t>https://goo.gl/E0w27h
Technical Data Sheet : https://goo.gl/6UIge1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9459401"/>
                  </a:ext>
                </a:extLst>
              </a:tr>
            </a:tbl>
          </a:graphicData>
        </a:graphic>
      </p:graphicFrame>
      <p:sp>
        <p:nvSpPr>
          <p:cNvPr id="4" name="Text Placeholder 3">
            <a:extLst>
              <a:ext uri="{FF2B5EF4-FFF2-40B4-BE49-F238E27FC236}">
                <a16:creationId xmlns:a16="http://schemas.microsoft.com/office/drawing/2014/main" id="{44F6DF0E-CDE9-444F-B321-19B941A4807B}"/>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185977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4202-55D0-4904-9E7F-72412BFB7B74}"/>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51B54789-343F-4DC0-84B1-8D1645BD90B9}"/>
              </a:ext>
            </a:extLst>
          </p:cNvPr>
          <p:cNvGraphicFramePr>
            <a:graphicFrameLocks noGrp="1"/>
          </p:cNvGraphicFramePr>
          <p:nvPr>
            <p:ph type="tbl" sz="quarter" idx="13"/>
            <p:extLst>
              <p:ext uri="{D42A27DB-BD31-4B8C-83A1-F6EECF244321}">
                <p14:modId xmlns:p14="http://schemas.microsoft.com/office/powerpoint/2010/main" val="334341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9133325"/>
                    </a:ext>
                  </a:extLst>
                </a:gridCol>
                <a:gridCol w="370332">
                  <a:extLst>
                    <a:ext uri="{9D8B030D-6E8A-4147-A177-3AD203B41FA5}">
                      <a16:colId xmlns:a16="http://schemas.microsoft.com/office/drawing/2014/main" val="209813340"/>
                    </a:ext>
                  </a:extLst>
                </a:gridCol>
                <a:gridCol w="370332">
                  <a:extLst>
                    <a:ext uri="{9D8B030D-6E8A-4147-A177-3AD203B41FA5}">
                      <a16:colId xmlns:a16="http://schemas.microsoft.com/office/drawing/2014/main" val="3993695380"/>
                    </a:ext>
                  </a:extLst>
                </a:gridCol>
                <a:gridCol w="370332">
                  <a:extLst>
                    <a:ext uri="{9D8B030D-6E8A-4147-A177-3AD203B41FA5}">
                      <a16:colId xmlns:a16="http://schemas.microsoft.com/office/drawing/2014/main" val="2284232923"/>
                    </a:ext>
                  </a:extLst>
                </a:gridCol>
                <a:gridCol w="329184">
                  <a:extLst>
                    <a:ext uri="{9D8B030D-6E8A-4147-A177-3AD203B41FA5}">
                      <a16:colId xmlns:a16="http://schemas.microsoft.com/office/drawing/2014/main" val="4048474028"/>
                    </a:ext>
                  </a:extLst>
                </a:gridCol>
                <a:gridCol w="329184">
                  <a:extLst>
                    <a:ext uri="{9D8B030D-6E8A-4147-A177-3AD203B41FA5}">
                      <a16:colId xmlns:a16="http://schemas.microsoft.com/office/drawing/2014/main" val="2884554597"/>
                    </a:ext>
                  </a:extLst>
                </a:gridCol>
                <a:gridCol w="329184">
                  <a:extLst>
                    <a:ext uri="{9D8B030D-6E8A-4147-A177-3AD203B41FA5}">
                      <a16:colId xmlns:a16="http://schemas.microsoft.com/office/drawing/2014/main" val="2492111669"/>
                    </a:ext>
                  </a:extLst>
                </a:gridCol>
                <a:gridCol w="329184">
                  <a:extLst>
                    <a:ext uri="{9D8B030D-6E8A-4147-A177-3AD203B41FA5}">
                      <a16:colId xmlns:a16="http://schemas.microsoft.com/office/drawing/2014/main" val="2451553851"/>
                    </a:ext>
                  </a:extLst>
                </a:gridCol>
                <a:gridCol w="329184">
                  <a:extLst>
                    <a:ext uri="{9D8B030D-6E8A-4147-A177-3AD203B41FA5}">
                      <a16:colId xmlns:a16="http://schemas.microsoft.com/office/drawing/2014/main" val="838182472"/>
                    </a:ext>
                  </a:extLst>
                </a:gridCol>
                <a:gridCol w="329184">
                  <a:extLst>
                    <a:ext uri="{9D8B030D-6E8A-4147-A177-3AD203B41FA5}">
                      <a16:colId xmlns:a16="http://schemas.microsoft.com/office/drawing/2014/main" val="947530262"/>
                    </a:ext>
                  </a:extLst>
                </a:gridCol>
                <a:gridCol w="329184">
                  <a:extLst>
                    <a:ext uri="{9D8B030D-6E8A-4147-A177-3AD203B41FA5}">
                      <a16:colId xmlns:a16="http://schemas.microsoft.com/office/drawing/2014/main" val="1715397069"/>
                    </a:ext>
                  </a:extLst>
                </a:gridCol>
                <a:gridCol w="329184">
                  <a:extLst>
                    <a:ext uri="{9D8B030D-6E8A-4147-A177-3AD203B41FA5}">
                      <a16:colId xmlns:a16="http://schemas.microsoft.com/office/drawing/2014/main" val="610222061"/>
                    </a:ext>
                  </a:extLst>
                </a:gridCol>
                <a:gridCol w="329184">
                  <a:extLst>
                    <a:ext uri="{9D8B030D-6E8A-4147-A177-3AD203B41FA5}">
                      <a16:colId xmlns:a16="http://schemas.microsoft.com/office/drawing/2014/main" val="3101986109"/>
                    </a:ext>
                  </a:extLst>
                </a:gridCol>
                <a:gridCol w="370332">
                  <a:extLst>
                    <a:ext uri="{9D8B030D-6E8A-4147-A177-3AD203B41FA5}">
                      <a16:colId xmlns:a16="http://schemas.microsoft.com/office/drawing/2014/main" val="3331969417"/>
                    </a:ext>
                  </a:extLst>
                </a:gridCol>
                <a:gridCol w="370332">
                  <a:extLst>
                    <a:ext uri="{9D8B030D-6E8A-4147-A177-3AD203B41FA5}">
                      <a16:colId xmlns:a16="http://schemas.microsoft.com/office/drawing/2014/main" val="2704621120"/>
                    </a:ext>
                  </a:extLst>
                </a:gridCol>
                <a:gridCol w="329184">
                  <a:extLst>
                    <a:ext uri="{9D8B030D-6E8A-4147-A177-3AD203B41FA5}">
                      <a16:colId xmlns:a16="http://schemas.microsoft.com/office/drawing/2014/main" val="832392791"/>
                    </a:ext>
                  </a:extLst>
                </a:gridCol>
                <a:gridCol w="329184">
                  <a:extLst>
                    <a:ext uri="{9D8B030D-6E8A-4147-A177-3AD203B41FA5}">
                      <a16:colId xmlns:a16="http://schemas.microsoft.com/office/drawing/2014/main" val="632171888"/>
                    </a:ext>
                  </a:extLst>
                </a:gridCol>
                <a:gridCol w="370332">
                  <a:extLst>
                    <a:ext uri="{9D8B030D-6E8A-4147-A177-3AD203B41FA5}">
                      <a16:colId xmlns:a16="http://schemas.microsoft.com/office/drawing/2014/main" val="372085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369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22:42:09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882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09:22:50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لبعض المشاريع من منتجات كيماويات البناء الحديث علي الطبيعه
عمارات بحدائق اكتوبر تشطيب داري ميكس ومونه جاهزه برفكت بلاست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4264067"/>
                  </a:ext>
                </a:extLst>
              </a:tr>
            </a:tbl>
          </a:graphicData>
        </a:graphic>
      </p:graphicFrame>
      <p:sp>
        <p:nvSpPr>
          <p:cNvPr id="4" name="Text Placeholder 3">
            <a:extLst>
              <a:ext uri="{FF2B5EF4-FFF2-40B4-BE49-F238E27FC236}">
                <a16:creationId xmlns:a16="http://schemas.microsoft.com/office/drawing/2014/main" id="{8DCAA7D3-6483-4915-87BF-AB6E1A05BCB7}"/>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527585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053B-EAD8-4655-B753-C9B99C4F2A9D}"/>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73CB06C3-399A-4026-A242-BDEDA8D6AF25}"/>
              </a:ext>
            </a:extLst>
          </p:cNvPr>
          <p:cNvGraphicFramePr>
            <a:graphicFrameLocks noGrp="1"/>
          </p:cNvGraphicFramePr>
          <p:nvPr>
            <p:ph type="tbl" sz="quarter" idx="13"/>
            <p:extLst>
              <p:ext uri="{D42A27DB-BD31-4B8C-83A1-F6EECF244321}">
                <p14:modId xmlns:p14="http://schemas.microsoft.com/office/powerpoint/2010/main" val="841147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4288568"/>
                    </a:ext>
                  </a:extLst>
                </a:gridCol>
                <a:gridCol w="370332">
                  <a:extLst>
                    <a:ext uri="{9D8B030D-6E8A-4147-A177-3AD203B41FA5}">
                      <a16:colId xmlns:a16="http://schemas.microsoft.com/office/drawing/2014/main" val="3154288831"/>
                    </a:ext>
                  </a:extLst>
                </a:gridCol>
                <a:gridCol w="370332">
                  <a:extLst>
                    <a:ext uri="{9D8B030D-6E8A-4147-A177-3AD203B41FA5}">
                      <a16:colId xmlns:a16="http://schemas.microsoft.com/office/drawing/2014/main" val="1880240341"/>
                    </a:ext>
                  </a:extLst>
                </a:gridCol>
                <a:gridCol w="370332">
                  <a:extLst>
                    <a:ext uri="{9D8B030D-6E8A-4147-A177-3AD203B41FA5}">
                      <a16:colId xmlns:a16="http://schemas.microsoft.com/office/drawing/2014/main" val="264874938"/>
                    </a:ext>
                  </a:extLst>
                </a:gridCol>
                <a:gridCol w="329184">
                  <a:extLst>
                    <a:ext uri="{9D8B030D-6E8A-4147-A177-3AD203B41FA5}">
                      <a16:colId xmlns:a16="http://schemas.microsoft.com/office/drawing/2014/main" val="3708090945"/>
                    </a:ext>
                  </a:extLst>
                </a:gridCol>
                <a:gridCol w="329184">
                  <a:extLst>
                    <a:ext uri="{9D8B030D-6E8A-4147-A177-3AD203B41FA5}">
                      <a16:colId xmlns:a16="http://schemas.microsoft.com/office/drawing/2014/main" val="483051412"/>
                    </a:ext>
                  </a:extLst>
                </a:gridCol>
                <a:gridCol w="329184">
                  <a:extLst>
                    <a:ext uri="{9D8B030D-6E8A-4147-A177-3AD203B41FA5}">
                      <a16:colId xmlns:a16="http://schemas.microsoft.com/office/drawing/2014/main" val="3892691379"/>
                    </a:ext>
                  </a:extLst>
                </a:gridCol>
                <a:gridCol w="329184">
                  <a:extLst>
                    <a:ext uri="{9D8B030D-6E8A-4147-A177-3AD203B41FA5}">
                      <a16:colId xmlns:a16="http://schemas.microsoft.com/office/drawing/2014/main" val="411619086"/>
                    </a:ext>
                  </a:extLst>
                </a:gridCol>
                <a:gridCol w="329184">
                  <a:extLst>
                    <a:ext uri="{9D8B030D-6E8A-4147-A177-3AD203B41FA5}">
                      <a16:colId xmlns:a16="http://schemas.microsoft.com/office/drawing/2014/main" val="3149257700"/>
                    </a:ext>
                  </a:extLst>
                </a:gridCol>
                <a:gridCol w="329184">
                  <a:extLst>
                    <a:ext uri="{9D8B030D-6E8A-4147-A177-3AD203B41FA5}">
                      <a16:colId xmlns:a16="http://schemas.microsoft.com/office/drawing/2014/main" val="2957154443"/>
                    </a:ext>
                  </a:extLst>
                </a:gridCol>
                <a:gridCol w="329184">
                  <a:extLst>
                    <a:ext uri="{9D8B030D-6E8A-4147-A177-3AD203B41FA5}">
                      <a16:colId xmlns:a16="http://schemas.microsoft.com/office/drawing/2014/main" val="1880709606"/>
                    </a:ext>
                  </a:extLst>
                </a:gridCol>
                <a:gridCol w="329184">
                  <a:extLst>
                    <a:ext uri="{9D8B030D-6E8A-4147-A177-3AD203B41FA5}">
                      <a16:colId xmlns:a16="http://schemas.microsoft.com/office/drawing/2014/main" val="2168211204"/>
                    </a:ext>
                  </a:extLst>
                </a:gridCol>
                <a:gridCol w="329184">
                  <a:extLst>
                    <a:ext uri="{9D8B030D-6E8A-4147-A177-3AD203B41FA5}">
                      <a16:colId xmlns:a16="http://schemas.microsoft.com/office/drawing/2014/main" val="1107658534"/>
                    </a:ext>
                  </a:extLst>
                </a:gridCol>
                <a:gridCol w="370332">
                  <a:extLst>
                    <a:ext uri="{9D8B030D-6E8A-4147-A177-3AD203B41FA5}">
                      <a16:colId xmlns:a16="http://schemas.microsoft.com/office/drawing/2014/main" val="3508583092"/>
                    </a:ext>
                  </a:extLst>
                </a:gridCol>
                <a:gridCol w="370332">
                  <a:extLst>
                    <a:ext uri="{9D8B030D-6E8A-4147-A177-3AD203B41FA5}">
                      <a16:colId xmlns:a16="http://schemas.microsoft.com/office/drawing/2014/main" val="1029972828"/>
                    </a:ext>
                  </a:extLst>
                </a:gridCol>
                <a:gridCol w="329184">
                  <a:extLst>
                    <a:ext uri="{9D8B030D-6E8A-4147-A177-3AD203B41FA5}">
                      <a16:colId xmlns:a16="http://schemas.microsoft.com/office/drawing/2014/main" val="1104753481"/>
                    </a:ext>
                  </a:extLst>
                </a:gridCol>
                <a:gridCol w="329184">
                  <a:extLst>
                    <a:ext uri="{9D8B030D-6E8A-4147-A177-3AD203B41FA5}">
                      <a16:colId xmlns:a16="http://schemas.microsoft.com/office/drawing/2014/main" val="3443800163"/>
                    </a:ext>
                  </a:extLst>
                </a:gridCol>
                <a:gridCol w="370332">
                  <a:extLst>
                    <a:ext uri="{9D8B030D-6E8A-4147-A177-3AD203B41FA5}">
                      <a16:colId xmlns:a16="http://schemas.microsoft.com/office/drawing/2014/main" val="600268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678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- 2018-03-04 08:47:05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6 أكتوبر
- المصرية
مول بالم ستريب - بجوار جامعة مصر
19852
- حسام الغمرى
239 الحي الثالث طريق المحور- بجوار سوق حبيبة
01151500444-01288038998
- القدس
الحى الاول - ش السنترال
01110033733
- الحسينى
محور الكفراوى
01283499372 - 01113670094
- عباد الرحمن
عمارة 31 - الحى العاشر  - امام حى البشاير
01221521490 - 01115662111
- التقوى
29أ مساكن الشمس - الحى 12 - المجاورة 4 - محور البشاير
01009500392
- العمرانى
سنتر بدر الدين - الحى 16 - محل رقم - الشيخ زايد
01120257775 - 01026458777
- جدة
سنتر اللؤلؤة - الحى الاول - المجاورة الثانية - الشيخ زايد
01008716333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0619156"/>
                  </a:ext>
                </a:extLst>
              </a:tr>
            </a:tbl>
          </a:graphicData>
        </a:graphic>
      </p:graphicFrame>
      <p:sp>
        <p:nvSpPr>
          <p:cNvPr id="4" name="Text Placeholder 3">
            <a:extLst>
              <a:ext uri="{FF2B5EF4-FFF2-40B4-BE49-F238E27FC236}">
                <a16:creationId xmlns:a16="http://schemas.microsoft.com/office/drawing/2014/main" id="{21CEBDEC-B226-4DB6-8966-6C218216E178}"/>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40844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2DD75-2119-4062-BDBB-B5C3A79769E3}"/>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01D31065-45A1-4D51-A6C5-CF85149F9888}"/>
              </a:ext>
            </a:extLst>
          </p:cNvPr>
          <p:cNvGraphicFramePr>
            <a:graphicFrameLocks noGrp="1"/>
          </p:cNvGraphicFramePr>
          <p:nvPr>
            <p:ph type="tbl" sz="quarter" idx="13"/>
            <p:extLst>
              <p:ext uri="{D42A27DB-BD31-4B8C-83A1-F6EECF244321}">
                <p14:modId xmlns:p14="http://schemas.microsoft.com/office/powerpoint/2010/main" val="140664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8716552"/>
                    </a:ext>
                  </a:extLst>
                </a:gridCol>
                <a:gridCol w="370332">
                  <a:extLst>
                    <a:ext uri="{9D8B030D-6E8A-4147-A177-3AD203B41FA5}">
                      <a16:colId xmlns:a16="http://schemas.microsoft.com/office/drawing/2014/main" val="726333376"/>
                    </a:ext>
                  </a:extLst>
                </a:gridCol>
                <a:gridCol w="370332">
                  <a:extLst>
                    <a:ext uri="{9D8B030D-6E8A-4147-A177-3AD203B41FA5}">
                      <a16:colId xmlns:a16="http://schemas.microsoft.com/office/drawing/2014/main" val="2491393662"/>
                    </a:ext>
                  </a:extLst>
                </a:gridCol>
                <a:gridCol w="370332">
                  <a:extLst>
                    <a:ext uri="{9D8B030D-6E8A-4147-A177-3AD203B41FA5}">
                      <a16:colId xmlns:a16="http://schemas.microsoft.com/office/drawing/2014/main" val="1829360011"/>
                    </a:ext>
                  </a:extLst>
                </a:gridCol>
                <a:gridCol w="329184">
                  <a:extLst>
                    <a:ext uri="{9D8B030D-6E8A-4147-A177-3AD203B41FA5}">
                      <a16:colId xmlns:a16="http://schemas.microsoft.com/office/drawing/2014/main" val="802611176"/>
                    </a:ext>
                  </a:extLst>
                </a:gridCol>
                <a:gridCol w="329184">
                  <a:extLst>
                    <a:ext uri="{9D8B030D-6E8A-4147-A177-3AD203B41FA5}">
                      <a16:colId xmlns:a16="http://schemas.microsoft.com/office/drawing/2014/main" val="3830669981"/>
                    </a:ext>
                  </a:extLst>
                </a:gridCol>
                <a:gridCol w="329184">
                  <a:extLst>
                    <a:ext uri="{9D8B030D-6E8A-4147-A177-3AD203B41FA5}">
                      <a16:colId xmlns:a16="http://schemas.microsoft.com/office/drawing/2014/main" val="2209579726"/>
                    </a:ext>
                  </a:extLst>
                </a:gridCol>
                <a:gridCol w="329184">
                  <a:extLst>
                    <a:ext uri="{9D8B030D-6E8A-4147-A177-3AD203B41FA5}">
                      <a16:colId xmlns:a16="http://schemas.microsoft.com/office/drawing/2014/main" val="3449270025"/>
                    </a:ext>
                  </a:extLst>
                </a:gridCol>
                <a:gridCol w="329184">
                  <a:extLst>
                    <a:ext uri="{9D8B030D-6E8A-4147-A177-3AD203B41FA5}">
                      <a16:colId xmlns:a16="http://schemas.microsoft.com/office/drawing/2014/main" val="508640872"/>
                    </a:ext>
                  </a:extLst>
                </a:gridCol>
                <a:gridCol w="329184">
                  <a:extLst>
                    <a:ext uri="{9D8B030D-6E8A-4147-A177-3AD203B41FA5}">
                      <a16:colId xmlns:a16="http://schemas.microsoft.com/office/drawing/2014/main" val="3642333397"/>
                    </a:ext>
                  </a:extLst>
                </a:gridCol>
                <a:gridCol w="329184">
                  <a:extLst>
                    <a:ext uri="{9D8B030D-6E8A-4147-A177-3AD203B41FA5}">
                      <a16:colId xmlns:a16="http://schemas.microsoft.com/office/drawing/2014/main" val="1767256230"/>
                    </a:ext>
                  </a:extLst>
                </a:gridCol>
                <a:gridCol w="329184">
                  <a:extLst>
                    <a:ext uri="{9D8B030D-6E8A-4147-A177-3AD203B41FA5}">
                      <a16:colId xmlns:a16="http://schemas.microsoft.com/office/drawing/2014/main" val="2666949309"/>
                    </a:ext>
                  </a:extLst>
                </a:gridCol>
                <a:gridCol w="329184">
                  <a:extLst>
                    <a:ext uri="{9D8B030D-6E8A-4147-A177-3AD203B41FA5}">
                      <a16:colId xmlns:a16="http://schemas.microsoft.com/office/drawing/2014/main" val="1627365145"/>
                    </a:ext>
                  </a:extLst>
                </a:gridCol>
                <a:gridCol w="370332">
                  <a:extLst>
                    <a:ext uri="{9D8B030D-6E8A-4147-A177-3AD203B41FA5}">
                      <a16:colId xmlns:a16="http://schemas.microsoft.com/office/drawing/2014/main" val="720667611"/>
                    </a:ext>
                  </a:extLst>
                </a:gridCol>
                <a:gridCol w="370332">
                  <a:extLst>
                    <a:ext uri="{9D8B030D-6E8A-4147-A177-3AD203B41FA5}">
                      <a16:colId xmlns:a16="http://schemas.microsoft.com/office/drawing/2014/main" val="2757050952"/>
                    </a:ext>
                  </a:extLst>
                </a:gridCol>
                <a:gridCol w="329184">
                  <a:extLst>
                    <a:ext uri="{9D8B030D-6E8A-4147-A177-3AD203B41FA5}">
                      <a16:colId xmlns:a16="http://schemas.microsoft.com/office/drawing/2014/main" val="1459173720"/>
                    </a:ext>
                  </a:extLst>
                </a:gridCol>
                <a:gridCol w="329184">
                  <a:extLst>
                    <a:ext uri="{9D8B030D-6E8A-4147-A177-3AD203B41FA5}">
                      <a16:colId xmlns:a16="http://schemas.microsoft.com/office/drawing/2014/main" val="3536049134"/>
                    </a:ext>
                  </a:extLst>
                </a:gridCol>
                <a:gridCol w="370332">
                  <a:extLst>
                    <a:ext uri="{9D8B030D-6E8A-4147-A177-3AD203B41FA5}">
                      <a16:colId xmlns:a16="http://schemas.microsoft.com/office/drawing/2014/main" val="2140739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193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- 2018-03-02 14:31:44</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754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- 2018-03-02 12:02:26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357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- 2018-03-01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بيتعرض لعفار واتربة لدرجة ان كل فترة لونه بيتغير؟ حافظ علي جمال بيتك مع ويذركوت داست جارد بقدرته علي مقاومة التصاق الاتربة والاوساخ وغيرها من العوامل الجوية.
اتعرف على منتجات سكيب من اللينك التالى: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منتجات_سكيب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2921180"/>
                  </a:ext>
                </a:extLst>
              </a:tr>
            </a:tbl>
          </a:graphicData>
        </a:graphic>
      </p:graphicFrame>
      <p:sp>
        <p:nvSpPr>
          <p:cNvPr id="4" name="Text Placeholder 3">
            <a:extLst>
              <a:ext uri="{FF2B5EF4-FFF2-40B4-BE49-F238E27FC236}">
                <a16:creationId xmlns:a16="http://schemas.microsoft.com/office/drawing/2014/main" id="{CA41A6A4-E556-4F8A-B2D1-C6FA92428513}"/>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302038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F04D-5F38-461A-89D7-C2237EED3D0B}"/>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DF99E5DB-5C37-4758-8303-9B06C8BF61E1}"/>
              </a:ext>
            </a:extLst>
          </p:cNvPr>
          <p:cNvGraphicFramePr>
            <a:graphicFrameLocks noGrp="1"/>
          </p:cNvGraphicFramePr>
          <p:nvPr>
            <p:ph type="tbl" sz="quarter" idx="13"/>
            <p:extLst>
              <p:ext uri="{D42A27DB-BD31-4B8C-83A1-F6EECF244321}">
                <p14:modId xmlns:p14="http://schemas.microsoft.com/office/powerpoint/2010/main" val="2251366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3206992"/>
                    </a:ext>
                  </a:extLst>
                </a:gridCol>
                <a:gridCol w="370332">
                  <a:extLst>
                    <a:ext uri="{9D8B030D-6E8A-4147-A177-3AD203B41FA5}">
                      <a16:colId xmlns:a16="http://schemas.microsoft.com/office/drawing/2014/main" val="1067858057"/>
                    </a:ext>
                  </a:extLst>
                </a:gridCol>
                <a:gridCol w="370332">
                  <a:extLst>
                    <a:ext uri="{9D8B030D-6E8A-4147-A177-3AD203B41FA5}">
                      <a16:colId xmlns:a16="http://schemas.microsoft.com/office/drawing/2014/main" val="3338556235"/>
                    </a:ext>
                  </a:extLst>
                </a:gridCol>
                <a:gridCol w="370332">
                  <a:extLst>
                    <a:ext uri="{9D8B030D-6E8A-4147-A177-3AD203B41FA5}">
                      <a16:colId xmlns:a16="http://schemas.microsoft.com/office/drawing/2014/main" val="2919899527"/>
                    </a:ext>
                  </a:extLst>
                </a:gridCol>
                <a:gridCol w="329184">
                  <a:extLst>
                    <a:ext uri="{9D8B030D-6E8A-4147-A177-3AD203B41FA5}">
                      <a16:colId xmlns:a16="http://schemas.microsoft.com/office/drawing/2014/main" val="3846864066"/>
                    </a:ext>
                  </a:extLst>
                </a:gridCol>
                <a:gridCol w="329184">
                  <a:extLst>
                    <a:ext uri="{9D8B030D-6E8A-4147-A177-3AD203B41FA5}">
                      <a16:colId xmlns:a16="http://schemas.microsoft.com/office/drawing/2014/main" val="3770362507"/>
                    </a:ext>
                  </a:extLst>
                </a:gridCol>
                <a:gridCol w="329184">
                  <a:extLst>
                    <a:ext uri="{9D8B030D-6E8A-4147-A177-3AD203B41FA5}">
                      <a16:colId xmlns:a16="http://schemas.microsoft.com/office/drawing/2014/main" val="4087240960"/>
                    </a:ext>
                  </a:extLst>
                </a:gridCol>
                <a:gridCol w="329184">
                  <a:extLst>
                    <a:ext uri="{9D8B030D-6E8A-4147-A177-3AD203B41FA5}">
                      <a16:colId xmlns:a16="http://schemas.microsoft.com/office/drawing/2014/main" val="1607589681"/>
                    </a:ext>
                  </a:extLst>
                </a:gridCol>
                <a:gridCol w="329184">
                  <a:extLst>
                    <a:ext uri="{9D8B030D-6E8A-4147-A177-3AD203B41FA5}">
                      <a16:colId xmlns:a16="http://schemas.microsoft.com/office/drawing/2014/main" val="262384696"/>
                    </a:ext>
                  </a:extLst>
                </a:gridCol>
                <a:gridCol w="329184">
                  <a:extLst>
                    <a:ext uri="{9D8B030D-6E8A-4147-A177-3AD203B41FA5}">
                      <a16:colId xmlns:a16="http://schemas.microsoft.com/office/drawing/2014/main" val="923604289"/>
                    </a:ext>
                  </a:extLst>
                </a:gridCol>
                <a:gridCol w="329184">
                  <a:extLst>
                    <a:ext uri="{9D8B030D-6E8A-4147-A177-3AD203B41FA5}">
                      <a16:colId xmlns:a16="http://schemas.microsoft.com/office/drawing/2014/main" val="2080125032"/>
                    </a:ext>
                  </a:extLst>
                </a:gridCol>
                <a:gridCol w="329184">
                  <a:extLst>
                    <a:ext uri="{9D8B030D-6E8A-4147-A177-3AD203B41FA5}">
                      <a16:colId xmlns:a16="http://schemas.microsoft.com/office/drawing/2014/main" val="2306103585"/>
                    </a:ext>
                  </a:extLst>
                </a:gridCol>
                <a:gridCol w="329184">
                  <a:extLst>
                    <a:ext uri="{9D8B030D-6E8A-4147-A177-3AD203B41FA5}">
                      <a16:colId xmlns:a16="http://schemas.microsoft.com/office/drawing/2014/main" val="1640455453"/>
                    </a:ext>
                  </a:extLst>
                </a:gridCol>
                <a:gridCol w="370332">
                  <a:extLst>
                    <a:ext uri="{9D8B030D-6E8A-4147-A177-3AD203B41FA5}">
                      <a16:colId xmlns:a16="http://schemas.microsoft.com/office/drawing/2014/main" val="15459439"/>
                    </a:ext>
                  </a:extLst>
                </a:gridCol>
                <a:gridCol w="370332">
                  <a:extLst>
                    <a:ext uri="{9D8B030D-6E8A-4147-A177-3AD203B41FA5}">
                      <a16:colId xmlns:a16="http://schemas.microsoft.com/office/drawing/2014/main" val="1905100387"/>
                    </a:ext>
                  </a:extLst>
                </a:gridCol>
                <a:gridCol w="329184">
                  <a:extLst>
                    <a:ext uri="{9D8B030D-6E8A-4147-A177-3AD203B41FA5}">
                      <a16:colId xmlns:a16="http://schemas.microsoft.com/office/drawing/2014/main" val="3781079760"/>
                    </a:ext>
                  </a:extLst>
                </a:gridCol>
                <a:gridCol w="329184">
                  <a:extLst>
                    <a:ext uri="{9D8B030D-6E8A-4147-A177-3AD203B41FA5}">
                      <a16:colId xmlns:a16="http://schemas.microsoft.com/office/drawing/2014/main" val="3969014152"/>
                    </a:ext>
                  </a:extLst>
                </a:gridCol>
                <a:gridCol w="370332">
                  <a:extLst>
                    <a:ext uri="{9D8B030D-6E8A-4147-A177-3AD203B41FA5}">
                      <a16:colId xmlns:a16="http://schemas.microsoft.com/office/drawing/2014/main" val="320071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708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- 2018-03-01 17:14:07</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998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16:01:01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الأعظم بعد التطوير الشامل
العنوان : (( شارع البحر الأعظم أمام القرية الفرعونية ))
" تم التطوير تحت إشراف الإدارة الفنية بالشركة "
جاري تطوير و تحديث باقي الفروع بالجمهورية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244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حمله الإعلانات القويه من شركة كيماويات البناء الحديث بجميع محافظات مصر.  
  ترقبوا المزيد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0027"/>
                  </a:ext>
                </a:extLst>
              </a:tr>
            </a:tbl>
          </a:graphicData>
        </a:graphic>
      </p:graphicFrame>
      <p:sp>
        <p:nvSpPr>
          <p:cNvPr id="4" name="Text Placeholder 3">
            <a:extLst>
              <a:ext uri="{FF2B5EF4-FFF2-40B4-BE49-F238E27FC236}">
                <a16:creationId xmlns:a16="http://schemas.microsoft.com/office/drawing/2014/main" id="{ACAAE0E7-8A31-48FD-992D-751FA7EDB149}"/>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21504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D9CF-B39D-4824-85C9-97F7C3750F17}"/>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9DD7B244-23CD-490E-A420-6E99CA7D6C4F}"/>
              </a:ext>
            </a:extLst>
          </p:cNvPr>
          <p:cNvGraphicFramePr>
            <a:graphicFrameLocks noGrp="1"/>
          </p:cNvGraphicFramePr>
          <p:nvPr>
            <p:ph type="tbl" sz="quarter" idx="13"/>
            <p:extLst>
              <p:ext uri="{D42A27DB-BD31-4B8C-83A1-F6EECF244321}">
                <p14:modId xmlns:p14="http://schemas.microsoft.com/office/powerpoint/2010/main" val="2047494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3511131"/>
                    </a:ext>
                  </a:extLst>
                </a:gridCol>
                <a:gridCol w="370332">
                  <a:extLst>
                    <a:ext uri="{9D8B030D-6E8A-4147-A177-3AD203B41FA5}">
                      <a16:colId xmlns:a16="http://schemas.microsoft.com/office/drawing/2014/main" val="2762217576"/>
                    </a:ext>
                  </a:extLst>
                </a:gridCol>
                <a:gridCol w="370332">
                  <a:extLst>
                    <a:ext uri="{9D8B030D-6E8A-4147-A177-3AD203B41FA5}">
                      <a16:colId xmlns:a16="http://schemas.microsoft.com/office/drawing/2014/main" val="2727884139"/>
                    </a:ext>
                  </a:extLst>
                </a:gridCol>
                <a:gridCol w="370332">
                  <a:extLst>
                    <a:ext uri="{9D8B030D-6E8A-4147-A177-3AD203B41FA5}">
                      <a16:colId xmlns:a16="http://schemas.microsoft.com/office/drawing/2014/main" val="1005111058"/>
                    </a:ext>
                  </a:extLst>
                </a:gridCol>
                <a:gridCol w="329184">
                  <a:extLst>
                    <a:ext uri="{9D8B030D-6E8A-4147-A177-3AD203B41FA5}">
                      <a16:colId xmlns:a16="http://schemas.microsoft.com/office/drawing/2014/main" val="4256735492"/>
                    </a:ext>
                  </a:extLst>
                </a:gridCol>
                <a:gridCol w="329184">
                  <a:extLst>
                    <a:ext uri="{9D8B030D-6E8A-4147-A177-3AD203B41FA5}">
                      <a16:colId xmlns:a16="http://schemas.microsoft.com/office/drawing/2014/main" val="3206596518"/>
                    </a:ext>
                  </a:extLst>
                </a:gridCol>
                <a:gridCol w="329184">
                  <a:extLst>
                    <a:ext uri="{9D8B030D-6E8A-4147-A177-3AD203B41FA5}">
                      <a16:colId xmlns:a16="http://schemas.microsoft.com/office/drawing/2014/main" val="1337200994"/>
                    </a:ext>
                  </a:extLst>
                </a:gridCol>
                <a:gridCol w="329184">
                  <a:extLst>
                    <a:ext uri="{9D8B030D-6E8A-4147-A177-3AD203B41FA5}">
                      <a16:colId xmlns:a16="http://schemas.microsoft.com/office/drawing/2014/main" val="3432943839"/>
                    </a:ext>
                  </a:extLst>
                </a:gridCol>
                <a:gridCol w="329184">
                  <a:extLst>
                    <a:ext uri="{9D8B030D-6E8A-4147-A177-3AD203B41FA5}">
                      <a16:colId xmlns:a16="http://schemas.microsoft.com/office/drawing/2014/main" val="1681524562"/>
                    </a:ext>
                  </a:extLst>
                </a:gridCol>
                <a:gridCol w="329184">
                  <a:extLst>
                    <a:ext uri="{9D8B030D-6E8A-4147-A177-3AD203B41FA5}">
                      <a16:colId xmlns:a16="http://schemas.microsoft.com/office/drawing/2014/main" val="914195368"/>
                    </a:ext>
                  </a:extLst>
                </a:gridCol>
                <a:gridCol w="329184">
                  <a:extLst>
                    <a:ext uri="{9D8B030D-6E8A-4147-A177-3AD203B41FA5}">
                      <a16:colId xmlns:a16="http://schemas.microsoft.com/office/drawing/2014/main" val="3599801036"/>
                    </a:ext>
                  </a:extLst>
                </a:gridCol>
                <a:gridCol w="329184">
                  <a:extLst>
                    <a:ext uri="{9D8B030D-6E8A-4147-A177-3AD203B41FA5}">
                      <a16:colId xmlns:a16="http://schemas.microsoft.com/office/drawing/2014/main" val="2726160680"/>
                    </a:ext>
                  </a:extLst>
                </a:gridCol>
                <a:gridCol w="329184">
                  <a:extLst>
                    <a:ext uri="{9D8B030D-6E8A-4147-A177-3AD203B41FA5}">
                      <a16:colId xmlns:a16="http://schemas.microsoft.com/office/drawing/2014/main" val="1022359199"/>
                    </a:ext>
                  </a:extLst>
                </a:gridCol>
                <a:gridCol w="370332">
                  <a:extLst>
                    <a:ext uri="{9D8B030D-6E8A-4147-A177-3AD203B41FA5}">
                      <a16:colId xmlns:a16="http://schemas.microsoft.com/office/drawing/2014/main" val="640815584"/>
                    </a:ext>
                  </a:extLst>
                </a:gridCol>
                <a:gridCol w="370332">
                  <a:extLst>
                    <a:ext uri="{9D8B030D-6E8A-4147-A177-3AD203B41FA5}">
                      <a16:colId xmlns:a16="http://schemas.microsoft.com/office/drawing/2014/main" val="2790644452"/>
                    </a:ext>
                  </a:extLst>
                </a:gridCol>
                <a:gridCol w="329184">
                  <a:extLst>
                    <a:ext uri="{9D8B030D-6E8A-4147-A177-3AD203B41FA5}">
                      <a16:colId xmlns:a16="http://schemas.microsoft.com/office/drawing/2014/main" val="3763732242"/>
                    </a:ext>
                  </a:extLst>
                </a:gridCol>
                <a:gridCol w="329184">
                  <a:extLst>
                    <a:ext uri="{9D8B030D-6E8A-4147-A177-3AD203B41FA5}">
                      <a16:colId xmlns:a16="http://schemas.microsoft.com/office/drawing/2014/main" val="2722462477"/>
                    </a:ext>
                  </a:extLst>
                </a:gridCol>
                <a:gridCol w="370332">
                  <a:extLst>
                    <a:ext uri="{9D8B030D-6E8A-4147-A177-3AD203B41FA5}">
                      <a16:colId xmlns:a16="http://schemas.microsoft.com/office/drawing/2014/main" val="2199657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505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- 2018-02-28 14:58:20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الهام كانت طلعه من محطه مترو السيده زينب بعد يوم شغل طويل ، و هي ماشيه شافت محل معلق </a:t>
                      </a:r>
                      <a:r>
                        <a:rPr kumimoji="0" lang="en-US" sz="1000" b="0" i="0" u="none" strike="noStrike" kern="1200" cap="none" spc="0" normalizeH="0" baseline="0" noProof="0">
                          <a:ln>
                            <a:noFill/>
                          </a:ln>
                          <a:solidFill>
                            <a:prstClr val="black"/>
                          </a:solidFill>
                          <a:effectLst/>
                          <a:uLnTx/>
                          <a:uFillTx/>
                          <a:latin typeface="+mn-lt"/>
                          <a:ea typeface="+mn-ea"/>
                          <a:cs typeface="+mn-cs"/>
                        </a:rPr>
                        <a:t>Dream catchers </a:t>
                      </a:r>
                      <a:r>
                        <a:rPr kumimoji="0" lang="ar-AE" sz="1000" b="0" i="0" u="none" strike="noStrike" kern="1200" cap="none" spc="0" normalizeH="0" baseline="0" noProof="0">
                          <a:ln>
                            <a:noFill/>
                          </a:ln>
                          <a:solidFill>
                            <a:prstClr val="black"/>
                          </a:solidFill>
                          <a:effectLst/>
                          <a:uLnTx/>
                          <a:uFillTx/>
                          <a:latin typeface="+mn-lt"/>
                          <a:ea typeface="+mn-ea"/>
                          <a:cs typeface="+mn-cs"/>
                        </a:rPr>
                        <a:t>بالوانها الزاهية ، الهام قررت تنسي تعب الشغل و تعيش الالوان... طلعت الموبايل و صورتلنا الصوره الجميله دي.
الهام فازت معانا في مسابقه #عيش_الالوان
مبروك :)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1776807"/>
                  </a:ext>
                </a:extLst>
              </a:tr>
            </a:tbl>
          </a:graphicData>
        </a:graphic>
      </p:graphicFrame>
      <p:sp>
        <p:nvSpPr>
          <p:cNvPr id="4" name="Text Placeholder 3">
            <a:extLst>
              <a:ext uri="{FF2B5EF4-FFF2-40B4-BE49-F238E27FC236}">
                <a16:creationId xmlns:a16="http://schemas.microsoft.com/office/drawing/2014/main" id="{B0CC16B2-9F91-47D6-908A-541B180AC03A}"/>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250497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5B4F-6474-4BFA-A87C-E528C9B005C8}"/>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1E8FA513-C8EC-4D7B-A776-3FBC376FFE28}"/>
              </a:ext>
            </a:extLst>
          </p:cNvPr>
          <p:cNvGraphicFramePr>
            <a:graphicFrameLocks noGrp="1"/>
          </p:cNvGraphicFramePr>
          <p:nvPr>
            <p:ph type="tbl" sz="quarter" idx="13"/>
            <p:extLst>
              <p:ext uri="{D42A27DB-BD31-4B8C-83A1-F6EECF244321}">
                <p14:modId xmlns:p14="http://schemas.microsoft.com/office/powerpoint/2010/main" val="146841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0457666"/>
                    </a:ext>
                  </a:extLst>
                </a:gridCol>
                <a:gridCol w="370332">
                  <a:extLst>
                    <a:ext uri="{9D8B030D-6E8A-4147-A177-3AD203B41FA5}">
                      <a16:colId xmlns:a16="http://schemas.microsoft.com/office/drawing/2014/main" val="3577479377"/>
                    </a:ext>
                  </a:extLst>
                </a:gridCol>
                <a:gridCol w="370332">
                  <a:extLst>
                    <a:ext uri="{9D8B030D-6E8A-4147-A177-3AD203B41FA5}">
                      <a16:colId xmlns:a16="http://schemas.microsoft.com/office/drawing/2014/main" val="2780473246"/>
                    </a:ext>
                  </a:extLst>
                </a:gridCol>
                <a:gridCol w="370332">
                  <a:extLst>
                    <a:ext uri="{9D8B030D-6E8A-4147-A177-3AD203B41FA5}">
                      <a16:colId xmlns:a16="http://schemas.microsoft.com/office/drawing/2014/main" val="2983103191"/>
                    </a:ext>
                  </a:extLst>
                </a:gridCol>
                <a:gridCol w="329184">
                  <a:extLst>
                    <a:ext uri="{9D8B030D-6E8A-4147-A177-3AD203B41FA5}">
                      <a16:colId xmlns:a16="http://schemas.microsoft.com/office/drawing/2014/main" val="3440982776"/>
                    </a:ext>
                  </a:extLst>
                </a:gridCol>
                <a:gridCol w="329184">
                  <a:extLst>
                    <a:ext uri="{9D8B030D-6E8A-4147-A177-3AD203B41FA5}">
                      <a16:colId xmlns:a16="http://schemas.microsoft.com/office/drawing/2014/main" val="3542726439"/>
                    </a:ext>
                  </a:extLst>
                </a:gridCol>
                <a:gridCol w="329184">
                  <a:extLst>
                    <a:ext uri="{9D8B030D-6E8A-4147-A177-3AD203B41FA5}">
                      <a16:colId xmlns:a16="http://schemas.microsoft.com/office/drawing/2014/main" val="618776063"/>
                    </a:ext>
                  </a:extLst>
                </a:gridCol>
                <a:gridCol w="329184">
                  <a:extLst>
                    <a:ext uri="{9D8B030D-6E8A-4147-A177-3AD203B41FA5}">
                      <a16:colId xmlns:a16="http://schemas.microsoft.com/office/drawing/2014/main" val="2765674406"/>
                    </a:ext>
                  </a:extLst>
                </a:gridCol>
                <a:gridCol w="329184">
                  <a:extLst>
                    <a:ext uri="{9D8B030D-6E8A-4147-A177-3AD203B41FA5}">
                      <a16:colId xmlns:a16="http://schemas.microsoft.com/office/drawing/2014/main" val="3115834243"/>
                    </a:ext>
                  </a:extLst>
                </a:gridCol>
                <a:gridCol w="329184">
                  <a:extLst>
                    <a:ext uri="{9D8B030D-6E8A-4147-A177-3AD203B41FA5}">
                      <a16:colId xmlns:a16="http://schemas.microsoft.com/office/drawing/2014/main" val="1625838442"/>
                    </a:ext>
                  </a:extLst>
                </a:gridCol>
                <a:gridCol w="329184">
                  <a:extLst>
                    <a:ext uri="{9D8B030D-6E8A-4147-A177-3AD203B41FA5}">
                      <a16:colId xmlns:a16="http://schemas.microsoft.com/office/drawing/2014/main" val="477742139"/>
                    </a:ext>
                  </a:extLst>
                </a:gridCol>
                <a:gridCol w="329184">
                  <a:extLst>
                    <a:ext uri="{9D8B030D-6E8A-4147-A177-3AD203B41FA5}">
                      <a16:colId xmlns:a16="http://schemas.microsoft.com/office/drawing/2014/main" val="3404194140"/>
                    </a:ext>
                  </a:extLst>
                </a:gridCol>
                <a:gridCol w="329184">
                  <a:extLst>
                    <a:ext uri="{9D8B030D-6E8A-4147-A177-3AD203B41FA5}">
                      <a16:colId xmlns:a16="http://schemas.microsoft.com/office/drawing/2014/main" val="1078130536"/>
                    </a:ext>
                  </a:extLst>
                </a:gridCol>
                <a:gridCol w="370332">
                  <a:extLst>
                    <a:ext uri="{9D8B030D-6E8A-4147-A177-3AD203B41FA5}">
                      <a16:colId xmlns:a16="http://schemas.microsoft.com/office/drawing/2014/main" val="3361380365"/>
                    </a:ext>
                  </a:extLst>
                </a:gridCol>
                <a:gridCol w="370332">
                  <a:extLst>
                    <a:ext uri="{9D8B030D-6E8A-4147-A177-3AD203B41FA5}">
                      <a16:colId xmlns:a16="http://schemas.microsoft.com/office/drawing/2014/main" val="2261857416"/>
                    </a:ext>
                  </a:extLst>
                </a:gridCol>
                <a:gridCol w="329184">
                  <a:extLst>
                    <a:ext uri="{9D8B030D-6E8A-4147-A177-3AD203B41FA5}">
                      <a16:colId xmlns:a16="http://schemas.microsoft.com/office/drawing/2014/main" val="281800727"/>
                    </a:ext>
                  </a:extLst>
                </a:gridCol>
                <a:gridCol w="329184">
                  <a:extLst>
                    <a:ext uri="{9D8B030D-6E8A-4147-A177-3AD203B41FA5}">
                      <a16:colId xmlns:a16="http://schemas.microsoft.com/office/drawing/2014/main" val="505301139"/>
                    </a:ext>
                  </a:extLst>
                </a:gridCol>
                <a:gridCol w="370332">
                  <a:extLst>
                    <a:ext uri="{9D8B030D-6E8A-4147-A177-3AD203B41FA5}">
                      <a16:colId xmlns:a16="http://schemas.microsoft.com/office/drawing/2014/main" val="202301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133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- 2018-02-28 08:39:31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سيتوفيل
مركب ملء فواصل القيشانى والسيراميك أبيض ورمادى.
لتحميل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https://goo.gl/FnKwBz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1832442"/>
                  </a:ext>
                </a:extLst>
              </a:tr>
            </a:tbl>
          </a:graphicData>
        </a:graphic>
      </p:graphicFrame>
      <p:sp>
        <p:nvSpPr>
          <p:cNvPr id="4" name="Text Placeholder 3">
            <a:extLst>
              <a:ext uri="{FF2B5EF4-FFF2-40B4-BE49-F238E27FC236}">
                <a16:creationId xmlns:a16="http://schemas.microsoft.com/office/drawing/2014/main" id="{277D3A34-A701-49EC-B63B-FE8BE9F968E4}"/>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497167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7CD5-B886-414A-82EF-26F9FC766EEE}"/>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D11C9E08-1DC4-407B-913A-3BA818AC0FCB}"/>
              </a:ext>
            </a:extLst>
          </p:cNvPr>
          <p:cNvGraphicFramePr>
            <a:graphicFrameLocks noGrp="1"/>
          </p:cNvGraphicFramePr>
          <p:nvPr>
            <p:ph type="tbl" sz="quarter" idx="13"/>
            <p:extLst>
              <p:ext uri="{D42A27DB-BD31-4B8C-83A1-F6EECF244321}">
                <p14:modId xmlns:p14="http://schemas.microsoft.com/office/powerpoint/2010/main" val="287395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48745438"/>
                    </a:ext>
                  </a:extLst>
                </a:gridCol>
                <a:gridCol w="370332">
                  <a:extLst>
                    <a:ext uri="{9D8B030D-6E8A-4147-A177-3AD203B41FA5}">
                      <a16:colId xmlns:a16="http://schemas.microsoft.com/office/drawing/2014/main" val="2302560864"/>
                    </a:ext>
                  </a:extLst>
                </a:gridCol>
                <a:gridCol w="370332">
                  <a:extLst>
                    <a:ext uri="{9D8B030D-6E8A-4147-A177-3AD203B41FA5}">
                      <a16:colId xmlns:a16="http://schemas.microsoft.com/office/drawing/2014/main" val="2051103047"/>
                    </a:ext>
                  </a:extLst>
                </a:gridCol>
                <a:gridCol w="370332">
                  <a:extLst>
                    <a:ext uri="{9D8B030D-6E8A-4147-A177-3AD203B41FA5}">
                      <a16:colId xmlns:a16="http://schemas.microsoft.com/office/drawing/2014/main" val="2360086532"/>
                    </a:ext>
                  </a:extLst>
                </a:gridCol>
                <a:gridCol w="329184">
                  <a:extLst>
                    <a:ext uri="{9D8B030D-6E8A-4147-A177-3AD203B41FA5}">
                      <a16:colId xmlns:a16="http://schemas.microsoft.com/office/drawing/2014/main" val="989438185"/>
                    </a:ext>
                  </a:extLst>
                </a:gridCol>
                <a:gridCol w="329184">
                  <a:extLst>
                    <a:ext uri="{9D8B030D-6E8A-4147-A177-3AD203B41FA5}">
                      <a16:colId xmlns:a16="http://schemas.microsoft.com/office/drawing/2014/main" val="3634017920"/>
                    </a:ext>
                  </a:extLst>
                </a:gridCol>
                <a:gridCol w="329184">
                  <a:extLst>
                    <a:ext uri="{9D8B030D-6E8A-4147-A177-3AD203B41FA5}">
                      <a16:colId xmlns:a16="http://schemas.microsoft.com/office/drawing/2014/main" val="3780264043"/>
                    </a:ext>
                  </a:extLst>
                </a:gridCol>
                <a:gridCol w="329184">
                  <a:extLst>
                    <a:ext uri="{9D8B030D-6E8A-4147-A177-3AD203B41FA5}">
                      <a16:colId xmlns:a16="http://schemas.microsoft.com/office/drawing/2014/main" val="2275701893"/>
                    </a:ext>
                  </a:extLst>
                </a:gridCol>
                <a:gridCol w="329184">
                  <a:extLst>
                    <a:ext uri="{9D8B030D-6E8A-4147-A177-3AD203B41FA5}">
                      <a16:colId xmlns:a16="http://schemas.microsoft.com/office/drawing/2014/main" val="2990327632"/>
                    </a:ext>
                  </a:extLst>
                </a:gridCol>
                <a:gridCol w="329184">
                  <a:extLst>
                    <a:ext uri="{9D8B030D-6E8A-4147-A177-3AD203B41FA5}">
                      <a16:colId xmlns:a16="http://schemas.microsoft.com/office/drawing/2014/main" val="1387734970"/>
                    </a:ext>
                  </a:extLst>
                </a:gridCol>
                <a:gridCol w="329184">
                  <a:extLst>
                    <a:ext uri="{9D8B030D-6E8A-4147-A177-3AD203B41FA5}">
                      <a16:colId xmlns:a16="http://schemas.microsoft.com/office/drawing/2014/main" val="331801433"/>
                    </a:ext>
                  </a:extLst>
                </a:gridCol>
                <a:gridCol w="329184">
                  <a:extLst>
                    <a:ext uri="{9D8B030D-6E8A-4147-A177-3AD203B41FA5}">
                      <a16:colId xmlns:a16="http://schemas.microsoft.com/office/drawing/2014/main" val="2381719066"/>
                    </a:ext>
                  </a:extLst>
                </a:gridCol>
                <a:gridCol w="329184">
                  <a:extLst>
                    <a:ext uri="{9D8B030D-6E8A-4147-A177-3AD203B41FA5}">
                      <a16:colId xmlns:a16="http://schemas.microsoft.com/office/drawing/2014/main" val="2342607857"/>
                    </a:ext>
                  </a:extLst>
                </a:gridCol>
                <a:gridCol w="370332">
                  <a:extLst>
                    <a:ext uri="{9D8B030D-6E8A-4147-A177-3AD203B41FA5}">
                      <a16:colId xmlns:a16="http://schemas.microsoft.com/office/drawing/2014/main" val="3030901308"/>
                    </a:ext>
                  </a:extLst>
                </a:gridCol>
                <a:gridCol w="370332">
                  <a:extLst>
                    <a:ext uri="{9D8B030D-6E8A-4147-A177-3AD203B41FA5}">
                      <a16:colId xmlns:a16="http://schemas.microsoft.com/office/drawing/2014/main" val="680164583"/>
                    </a:ext>
                  </a:extLst>
                </a:gridCol>
                <a:gridCol w="329184">
                  <a:extLst>
                    <a:ext uri="{9D8B030D-6E8A-4147-A177-3AD203B41FA5}">
                      <a16:colId xmlns:a16="http://schemas.microsoft.com/office/drawing/2014/main" val="2780008734"/>
                    </a:ext>
                  </a:extLst>
                </a:gridCol>
                <a:gridCol w="329184">
                  <a:extLst>
                    <a:ext uri="{9D8B030D-6E8A-4147-A177-3AD203B41FA5}">
                      <a16:colId xmlns:a16="http://schemas.microsoft.com/office/drawing/2014/main" val="260508487"/>
                    </a:ext>
                  </a:extLst>
                </a:gridCol>
                <a:gridCol w="370332">
                  <a:extLst>
                    <a:ext uri="{9D8B030D-6E8A-4147-A177-3AD203B41FA5}">
                      <a16:colId xmlns:a16="http://schemas.microsoft.com/office/drawing/2014/main" val="328832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219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- 2018-02-27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رويال سيلك بإضافة تيفلون من سكيب هيحمي أسطح بيتك من الخدش ومضاد للبقع، دا غير إنه مضاد للبكتيريا عشان يخلي البيت أمان للعيلة كلها.
اتعرف أكتر على منتجات سكيب من اللينك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سكيب
#منتجات_سكيب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8229716"/>
                  </a:ext>
                </a:extLst>
              </a:tr>
            </a:tbl>
          </a:graphicData>
        </a:graphic>
      </p:graphicFrame>
      <p:sp>
        <p:nvSpPr>
          <p:cNvPr id="4" name="Text Placeholder 3">
            <a:extLst>
              <a:ext uri="{FF2B5EF4-FFF2-40B4-BE49-F238E27FC236}">
                <a16:creationId xmlns:a16="http://schemas.microsoft.com/office/drawing/2014/main" id="{0921CF20-3E71-4D32-B867-E0E9148934E6}"/>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706630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17CA5-F135-4318-944F-51E73A0ABA34}"/>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219EFF83-B08E-47DE-8926-FE4C90B88C8F}"/>
              </a:ext>
            </a:extLst>
          </p:cNvPr>
          <p:cNvGraphicFramePr>
            <a:graphicFrameLocks noGrp="1"/>
          </p:cNvGraphicFramePr>
          <p:nvPr>
            <p:ph type="tbl" sz="quarter" idx="13"/>
            <p:extLst>
              <p:ext uri="{D42A27DB-BD31-4B8C-83A1-F6EECF244321}">
                <p14:modId xmlns:p14="http://schemas.microsoft.com/office/powerpoint/2010/main" val="349563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5624952"/>
                    </a:ext>
                  </a:extLst>
                </a:gridCol>
                <a:gridCol w="370332">
                  <a:extLst>
                    <a:ext uri="{9D8B030D-6E8A-4147-A177-3AD203B41FA5}">
                      <a16:colId xmlns:a16="http://schemas.microsoft.com/office/drawing/2014/main" val="3629443015"/>
                    </a:ext>
                  </a:extLst>
                </a:gridCol>
                <a:gridCol w="370332">
                  <a:extLst>
                    <a:ext uri="{9D8B030D-6E8A-4147-A177-3AD203B41FA5}">
                      <a16:colId xmlns:a16="http://schemas.microsoft.com/office/drawing/2014/main" val="4294282420"/>
                    </a:ext>
                  </a:extLst>
                </a:gridCol>
                <a:gridCol w="370332">
                  <a:extLst>
                    <a:ext uri="{9D8B030D-6E8A-4147-A177-3AD203B41FA5}">
                      <a16:colId xmlns:a16="http://schemas.microsoft.com/office/drawing/2014/main" val="1941555438"/>
                    </a:ext>
                  </a:extLst>
                </a:gridCol>
                <a:gridCol w="329184">
                  <a:extLst>
                    <a:ext uri="{9D8B030D-6E8A-4147-A177-3AD203B41FA5}">
                      <a16:colId xmlns:a16="http://schemas.microsoft.com/office/drawing/2014/main" val="4035261314"/>
                    </a:ext>
                  </a:extLst>
                </a:gridCol>
                <a:gridCol w="329184">
                  <a:extLst>
                    <a:ext uri="{9D8B030D-6E8A-4147-A177-3AD203B41FA5}">
                      <a16:colId xmlns:a16="http://schemas.microsoft.com/office/drawing/2014/main" val="485581471"/>
                    </a:ext>
                  </a:extLst>
                </a:gridCol>
                <a:gridCol w="329184">
                  <a:extLst>
                    <a:ext uri="{9D8B030D-6E8A-4147-A177-3AD203B41FA5}">
                      <a16:colId xmlns:a16="http://schemas.microsoft.com/office/drawing/2014/main" val="416412399"/>
                    </a:ext>
                  </a:extLst>
                </a:gridCol>
                <a:gridCol w="329184">
                  <a:extLst>
                    <a:ext uri="{9D8B030D-6E8A-4147-A177-3AD203B41FA5}">
                      <a16:colId xmlns:a16="http://schemas.microsoft.com/office/drawing/2014/main" val="2151608002"/>
                    </a:ext>
                  </a:extLst>
                </a:gridCol>
                <a:gridCol w="329184">
                  <a:extLst>
                    <a:ext uri="{9D8B030D-6E8A-4147-A177-3AD203B41FA5}">
                      <a16:colId xmlns:a16="http://schemas.microsoft.com/office/drawing/2014/main" val="3622144287"/>
                    </a:ext>
                  </a:extLst>
                </a:gridCol>
                <a:gridCol w="329184">
                  <a:extLst>
                    <a:ext uri="{9D8B030D-6E8A-4147-A177-3AD203B41FA5}">
                      <a16:colId xmlns:a16="http://schemas.microsoft.com/office/drawing/2014/main" val="1086982570"/>
                    </a:ext>
                  </a:extLst>
                </a:gridCol>
                <a:gridCol w="329184">
                  <a:extLst>
                    <a:ext uri="{9D8B030D-6E8A-4147-A177-3AD203B41FA5}">
                      <a16:colId xmlns:a16="http://schemas.microsoft.com/office/drawing/2014/main" val="2687544187"/>
                    </a:ext>
                  </a:extLst>
                </a:gridCol>
                <a:gridCol w="329184">
                  <a:extLst>
                    <a:ext uri="{9D8B030D-6E8A-4147-A177-3AD203B41FA5}">
                      <a16:colId xmlns:a16="http://schemas.microsoft.com/office/drawing/2014/main" val="4114186224"/>
                    </a:ext>
                  </a:extLst>
                </a:gridCol>
                <a:gridCol w="329184">
                  <a:extLst>
                    <a:ext uri="{9D8B030D-6E8A-4147-A177-3AD203B41FA5}">
                      <a16:colId xmlns:a16="http://schemas.microsoft.com/office/drawing/2014/main" val="2162229402"/>
                    </a:ext>
                  </a:extLst>
                </a:gridCol>
                <a:gridCol w="370332">
                  <a:extLst>
                    <a:ext uri="{9D8B030D-6E8A-4147-A177-3AD203B41FA5}">
                      <a16:colId xmlns:a16="http://schemas.microsoft.com/office/drawing/2014/main" val="3951594312"/>
                    </a:ext>
                  </a:extLst>
                </a:gridCol>
                <a:gridCol w="370332">
                  <a:extLst>
                    <a:ext uri="{9D8B030D-6E8A-4147-A177-3AD203B41FA5}">
                      <a16:colId xmlns:a16="http://schemas.microsoft.com/office/drawing/2014/main" val="1190679343"/>
                    </a:ext>
                  </a:extLst>
                </a:gridCol>
                <a:gridCol w="329184">
                  <a:extLst>
                    <a:ext uri="{9D8B030D-6E8A-4147-A177-3AD203B41FA5}">
                      <a16:colId xmlns:a16="http://schemas.microsoft.com/office/drawing/2014/main" val="380354087"/>
                    </a:ext>
                  </a:extLst>
                </a:gridCol>
                <a:gridCol w="329184">
                  <a:extLst>
                    <a:ext uri="{9D8B030D-6E8A-4147-A177-3AD203B41FA5}">
                      <a16:colId xmlns:a16="http://schemas.microsoft.com/office/drawing/2014/main" val="2418495717"/>
                    </a:ext>
                  </a:extLst>
                </a:gridCol>
                <a:gridCol w="370332">
                  <a:extLst>
                    <a:ext uri="{9D8B030D-6E8A-4147-A177-3AD203B41FA5}">
                      <a16:colId xmlns:a16="http://schemas.microsoft.com/office/drawing/2014/main" val="285375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80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16:21:10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
#cmb_group
#CMB_Technical_Guide
#Technical_Guide
#buildingmaterial #specialist #homeimprovement  #buildingmaterials
#</a:t>
                      </a:r>
                      <a:r>
                        <a:rPr kumimoji="0" lang="ar-AE" sz="1000" b="0" i="0" u="none" strike="noStrike" kern="1200" cap="none" spc="0" normalizeH="0" baseline="0" noProof="0">
                          <a:ln>
                            <a:noFill/>
                          </a:ln>
                          <a:solidFill>
                            <a:prstClr val="black"/>
                          </a:solidFill>
                          <a:effectLst/>
                          <a:uLnTx/>
                          <a:uFillTx/>
                          <a:latin typeface="+mn-lt"/>
                          <a:ea typeface="+mn-ea"/>
                          <a:cs typeface="+mn-cs"/>
                        </a:rPr>
                        <a:t>كيماويات_البناء_الحديث
#مواد_بناء
#</a:t>
                      </a:r>
                      <a:r>
                        <a:rPr kumimoji="0" lang="en-US" sz="1000" b="0" i="0" u="none" strike="noStrike" kern="1200" cap="none" spc="0" normalizeH="0" baseline="0" noProof="0">
                          <a:ln>
                            <a:noFill/>
                          </a:ln>
                          <a:solidFill>
                            <a:prstClr val="black"/>
                          </a:solidFill>
                          <a:effectLst/>
                          <a:uLnTx/>
                          <a:uFillTx/>
                          <a:latin typeface="+mn-lt"/>
                          <a:ea typeface="+mn-ea"/>
                          <a:cs typeface="+mn-cs"/>
                        </a:rPr>
                        <a:t>cmb
#</a:t>
                      </a:r>
                      <a:r>
                        <a:rPr kumimoji="0" lang="ar-AE" sz="1000" b="0" i="0" u="none" strike="noStrike" kern="1200" cap="none" spc="0" normalizeH="0" baseline="0" noProof="0">
                          <a:ln>
                            <a:noFill/>
                          </a:ln>
                          <a:solidFill>
                            <a:prstClr val="black"/>
                          </a:solidFill>
                          <a:effectLst/>
                          <a:uLnTx/>
                          <a:uFillTx/>
                          <a:latin typeface="+mn-lt"/>
                          <a:ea typeface="+mn-ea"/>
                          <a:cs typeface="+mn-cs"/>
                        </a:rPr>
                        <a:t>صنع_في_مصر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8987944"/>
                  </a:ext>
                </a:extLst>
              </a:tr>
            </a:tbl>
          </a:graphicData>
        </a:graphic>
      </p:graphicFrame>
      <p:sp>
        <p:nvSpPr>
          <p:cNvPr id="4" name="Text Placeholder 3">
            <a:extLst>
              <a:ext uri="{FF2B5EF4-FFF2-40B4-BE49-F238E27FC236}">
                <a16:creationId xmlns:a16="http://schemas.microsoft.com/office/drawing/2014/main" id="{991C6CD9-4B94-411B-8664-3D94C72228F3}"/>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67695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A5D8-99ED-4D24-9B8F-A2D6B01F6DE4}"/>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AB811BCD-D82A-4FA9-9F94-BE368BD18059}"/>
              </a:ext>
            </a:extLst>
          </p:cNvPr>
          <p:cNvGraphicFramePr>
            <a:graphicFrameLocks noGrp="1"/>
          </p:cNvGraphicFramePr>
          <p:nvPr>
            <p:ph type="tbl" sz="quarter" idx="13"/>
            <p:extLst>
              <p:ext uri="{D42A27DB-BD31-4B8C-83A1-F6EECF244321}">
                <p14:modId xmlns:p14="http://schemas.microsoft.com/office/powerpoint/2010/main" val="1269164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2150802"/>
                    </a:ext>
                  </a:extLst>
                </a:gridCol>
                <a:gridCol w="370332">
                  <a:extLst>
                    <a:ext uri="{9D8B030D-6E8A-4147-A177-3AD203B41FA5}">
                      <a16:colId xmlns:a16="http://schemas.microsoft.com/office/drawing/2014/main" val="492798030"/>
                    </a:ext>
                  </a:extLst>
                </a:gridCol>
                <a:gridCol w="370332">
                  <a:extLst>
                    <a:ext uri="{9D8B030D-6E8A-4147-A177-3AD203B41FA5}">
                      <a16:colId xmlns:a16="http://schemas.microsoft.com/office/drawing/2014/main" val="1637555909"/>
                    </a:ext>
                  </a:extLst>
                </a:gridCol>
                <a:gridCol w="370332">
                  <a:extLst>
                    <a:ext uri="{9D8B030D-6E8A-4147-A177-3AD203B41FA5}">
                      <a16:colId xmlns:a16="http://schemas.microsoft.com/office/drawing/2014/main" val="1388708383"/>
                    </a:ext>
                  </a:extLst>
                </a:gridCol>
                <a:gridCol w="329184">
                  <a:extLst>
                    <a:ext uri="{9D8B030D-6E8A-4147-A177-3AD203B41FA5}">
                      <a16:colId xmlns:a16="http://schemas.microsoft.com/office/drawing/2014/main" val="687554613"/>
                    </a:ext>
                  </a:extLst>
                </a:gridCol>
                <a:gridCol w="329184">
                  <a:extLst>
                    <a:ext uri="{9D8B030D-6E8A-4147-A177-3AD203B41FA5}">
                      <a16:colId xmlns:a16="http://schemas.microsoft.com/office/drawing/2014/main" val="3782718717"/>
                    </a:ext>
                  </a:extLst>
                </a:gridCol>
                <a:gridCol w="329184">
                  <a:extLst>
                    <a:ext uri="{9D8B030D-6E8A-4147-A177-3AD203B41FA5}">
                      <a16:colId xmlns:a16="http://schemas.microsoft.com/office/drawing/2014/main" val="1640472616"/>
                    </a:ext>
                  </a:extLst>
                </a:gridCol>
                <a:gridCol w="329184">
                  <a:extLst>
                    <a:ext uri="{9D8B030D-6E8A-4147-A177-3AD203B41FA5}">
                      <a16:colId xmlns:a16="http://schemas.microsoft.com/office/drawing/2014/main" val="3148218197"/>
                    </a:ext>
                  </a:extLst>
                </a:gridCol>
                <a:gridCol w="329184">
                  <a:extLst>
                    <a:ext uri="{9D8B030D-6E8A-4147-A177-3AD203B41FA5}">
                      <a16:colId xmlns:a16="http://schemas.microsoft.com/office/drawing/2014/main" val="207989121"/>
                    </a:ext>
                  </a:extLst>
                </a:gridCol>
                <a:gridCol w="329184">
                  <a:extLst>
                    <a:ext uri="{9D8B030D-6E8A-4147-A177-3AD203B41FA5}">
                      <a16:colId xmlns:a16="http://schemas.microsoft.com/office/drawing/2014/main" val="3582279057"/>
                    </a:ext>
                  </a:extLst>
                </a:gridCol>
                <a:gridCol w="329184">
                  <a:extLst>
                    <a:ext uri="{9D8B030D-6E8A-4147-A177-3AD203B41FA5}">
                      <a16:colId xmlns:a16="http://schemas.microsoft.com/office/drawing/2014/main" val="2854561345"/>
                    </a:ext>
                  </a:extLst>
                </a:gridCol>
                <a:gridCol w="329184">
                  <a:extLst>
                    <a:ext uri="{9D8B030D-6E8A-4147-A177-3AD203B41FA5}">
                      <a16:colId xmlns:a16="http://schemas.microsoft.com/office/drawing/2014/main" val="654554130"/>
                    </a:ext>
                  </a:extLst>
                </a:gridCol>
                <a:gridCol w="329184">
                  <a:extLst>
                    <a:ext uri="{9D8B030D-6E8A-4147-A177-3AD203B41FA5}">
                      <a16:colId xmlns:a16="http://schemas.microsoft.com/office/drawing/2014/main" val="1538164386"/>
                    </a:ext>
                  </a:extLst>
                </a:gridCol>
                <a:gridCol w="370332">
                  <a:extLst>
                    <a:ext uri="{9D8B030D-6E8A-4147-A177-3AD203B41FA5}">
                      <a16:colId xmlns:a16="http://schemas.microsoft.com/office/drawing/2014/main" val="1633625334"/>
                    </a:ext>
                  </a:extLst>
                </a:gridCol>
                <a:gridCol w="370332">
                  <a:extLst>
                    <a:ext uri="{9D8B030D-6E8A-4147-A177-3AD203B41FA5}">
                      <a16:colId xmlns:a16="http://schemas.microsoft.com/office/drawing/2014/main" val="3023733877"/>
                    </a:ext>
                  </a:extLst>
                </a:gridCol>
                <a:gridCol w="329184">
                  <a:extLst>
                    <a:ext uri="{9D8B030D-6E8A-4147-A177-3AD203B41FA5}">
                      <a16:colId xmlns:a16="http://schemas.microsoft.com/office/drawing/2014/main" val="487885162"/>
                    </a:ext>
                  </a:extLst>
                </a:gridCol>
                <a:gridCol w="329184">
                  <a:extLst>
                    <a:ext uri="{9D8B030D-6E8A-4147-A177-3AD203B41FA5}">
                      <a16:colId xmlns:a16="http://schemas.microsoft.com/office/drawing/2014/main" val="1253780828"/>
                    </a:ext>
                  </a:extLst>
                </a:gridCol>
                <a:gridCol w="370332">
                  <a:extLst>
                    <a:ext uri="{9D8B030D-6E8A-4147-A177-3AD203B41FA5}">
                      <a16:colId xmlns:a16="http://schemas.microsoft.com/office/drawing/2014/main" val="1985133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08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- 2018-02-27 10:58:25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مجدي احمد الفائز بجائزه مسابقه #عيش_الالوان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534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09:19:22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75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09:51:35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منتجاتنا الجديده:
برفكت بلاست 
مونه جاهزه تخلط بالماء فقط
لعمل محاره جاهزه سريعه واقتصاديه 
تحد من انتقال الحراره ومعوقه للحريق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0169462"/>
                  </a:ext>
                </a:extLst>
              </a:tr>
            </a:tbl>
          </a:graphicData>
        </a:graphic>
      </p:graphicFrame>
      <p:sp>
        <p:nvSpPr>
          <p:cNvPr id="4" name="Text Placeholder 3">
            <a:extLst>
              <a:ext uri="{FF2B5EF4-FFF2-40B4-BE49-F238E27FC236}">
                <a16:creationId xmlns:a16="http://schemas.microsoft.com/office/drawing/2014/main" id="{350615E6-4F65-4F0C-B6A5-FC1E67F88910}"/>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165729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C241A-2715-4213-BD5B-ECFF2A7AEC4E}"/>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F4EC5F76-BC3B-4122-8E5F-083E102EC4C2}"/>
              </a:ext>
            </a:extLst>
          </p:cNvPr>
          <p:cNvGraphicFramePr>
            <a:graphicFrameLocks noGrp="1"/>
          </p:cNvGraphicFramePr>
          <p:nvPr>
            <p:ph type="tbl" sz="quarter" idx="13"/>
            <p:extLst>
              <p:ext uri="{D42A27DB-BD31-4B8C-83A1-F6EECF244321}">
                <p14:modId xmlns:p14="http://schemas.microsoft.com/office/powerpoint/2010/main" val="419429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1151243"/>
                    </a:ext>
                  </a:extLst>
                </a:gridCol>
                <a:gridCol w="370332">
                  <a:extLst>
                    <a:ext uri="{9D8B030D-6E8A-4147-A177-3AD203B41FA5}">
                      <a16:colId xmlns:a16="http://schemas.microsoft.com/office/drawing/2014/main" val="3945179151"/>
                    </a:ext>
                  </a:extLst>
                </a:gridCol>
                <a:gridCol w="370332">
                  <a:extLst>
                    <a:ext uri="{9D8B030D-6E8A-4147-A177-3AD203B41FA5}">
                      <a16:colId xmlns:a16="http://schemas.microsoft.com/office/drawing/2014/main" val="3036955945"/>
                    </a:ext>
                  </a:extLst>
                </a:gridCol>
                <a:gridCol w="370332">
                  <a:extLst>
                    <a:ext uri="{9D8B030D-6E8A-4147-A177-3AD203B41FA5}">
                      <a16:colId xmlns:a16="http://schemas.microsoft.com/office/drawing/2014/main" val="1912597515"/>
                    </a:ext>
                  </a:extLst>
                </a:gridCol>
                <a:gridCol w="329184">
                  <a:extLst>
                    <a:ext uri="{9D8B030D-6E8A-4147-A177-3AD203B41FA5}">
                      <a16:colId xmlns:a16="http://schemas.microsoft.com/office/drawing/2014/main" val="1079790244"/>
                    </a:ext>
                  </a:extLst>
                </a:gridCol>
                <a:gridCol w="329184">
                  <a:extLst>
                    <a:ext uri="{9D8B030D-6E8A-4147-A177-3AD203B41FA5}">
                      <a16:colId xmlns:a16="http://schemas.microsoft.com/office/drawing/2014/main" val="1763980623"/>
                    </a:ext>
                  </a:extLst>
                </a:gridCol>
                <a:gridCol w="329184">
                  <a:extLst>
                    <a:ext uri="{9D8B030D-6E8A-4147-A177-3AD203B41FA5}">
                      <a16:colId xmlns:a16="http://schemas.microsoft.com/office/drawing/2014/main" val="3716886894"/>
                    </a:ext>
                  </a:extLst>
                </a:gridCol>
                <a:gridCol w="329184">
                  <a:extLst>
                    <a:ext uri="{9D8B030D-6E8A-4147-A177-3AD203B41FA5}">
                      <a16:colId xmlns:a16="http://schemas.microsoft.com/office/drawing/2014/main" val="3677877056"/>
                    </a:ext>
                  </a:extLst>
                </a:gridCol>
                <a:gridCol w="329184">
                  <a:extLst>
                    <a:ext uri="{9D8B030D-6E8A-4147-A177-3AD203B41FA5}">
                      <a16:colId xmlns:a16="http://schemas.microsoft.com/office/drawing/2014/main" val="1512974148"/>
                    </a:ext>
                  </a:extLst>
                </a:gridCol>
                <a:gridCol w="329184">
                  <a:extLst>
                    <a:ext uri="{9D8B030D-6E8A-4147-A177-3AD203B41FA5}">
                      <a16:colId xmlns:a16="http://schemas.microsoft.com/office/drawing/2014/main" val="3290295712"/>
                    </a:ext>
                  </a:extLst>
                </a:gridCol>
                <a:gridCol w="329184">
                  <a:extLst>
                    <a:ext uri="{9D8B030D-6E8A-4147-A177-3AD203B41FA5}">
                      <a16:colId xmlns:a16="http://schemas.microsoft.com/office/drawing/2014/main" val="819129209"/>
                    </a:ext>
                  </a:extLst>
                </a:gridCol>
                <a:gridCol w="329184">
                  <a:extLst>
                    <a:ext uri="{9D8B030D-6E8A-4147-A177-3AD203B41FA5}">
                      <a16:colId xmlns:a16="http://schemas.microsoft.com/office/drawing/2014/main" val="753124877"/>
                    </a:ext>
                  </a:extLst>
                </a:gridCol>
                <a:gridCol w="329184">
                  <a:extLst>
                    <a:ext uri="{9D8B030D-6E8A-4147-A177-3AD203B41FA5}">
                      <a16:colId xmlns:a16="http://schemas.microsoft.com/office/drawing/2014/main" val="846089078"/>
                    </a:ext>
                  </a:extLst>
                </a:gridCol>
                <a:gridCol w="370332">
                  <a:extLst>
                    <a:ext uri="{9D8B030D-6E8A-4147-A177-3AD203B41FA5}">
                      <a16:colId xmlns:a16="http://schemas.microsoft.com/office/drawing/2014/main" val="2293895750"/>
                    </a:ext>
                  </a:extLst>
                </a:gridCol>
                <a:gridCol w="370332">
                  <a:extLst>
                    <a:ext uri="{9D8B030D-6E8A-4147-A177-3AD203B41FA5}">
                      <a16:colId xmlns:a16="http://schemas.microsoft.com/office/drawing/2014/main" val="934911883"/>
                    </a:ext>
                  </a:extLst>
                </a:gridCol>
                <a:gridCol w="329184">
                  <a:extLst>
                    <a:ext uri="{9D8B030D-6E8A-4147-A177-3AD203B41FA5}">
                      <a16:colId xmlns:a16="http://schemas.microsoft.com/office/drawing/2014/main" val="2890291750"/>
                    </a:ext>
                  </a:extLst>
                </a:gridCol>
                <a:gridCol w="329184">
                  <a:extLst>
                    <a:ext uri="{9D8B030D-6E8A-4147-A177-3AD203B41FA5}">
                      <a16:colId xmlns:a16="http://schemas.microsoft.com/office/drawing/2014/main" val="375965408"/>
                    </a:ext>
                  </a:extLst>
                </a:gridCol>
                <a:gridCol w="370332">
                  <a:extLst>
                    <a:ext uri="{9D8B030D-6E8A-4147-A177-3AD203B41FA5}">
                      <a16:colId xmlns:a16="http://schemas.microsoft.com/office/drawing/2014/main" val="163786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612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08:46:37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 فلكس 1
مادة مطاطية مركب واحد لحشو الفواصل أساسها البولى يوريثان.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https://goo.gl/86B5SI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6823896"/>
                  </a:ext>
                </a:extLst>
              </a:tr>
            </a:tbl>
          </a:graphicData>
        </a:graphic>
      </p:graphicFrame>
      <p:sp>
        <p:nvSpPr>
          <p:cNvPr id="4" name="Text Placeholder 3">
            <a:extLst>
              <a:ext uri="{FF2B5EF4-FFF2-40B4-BE49-F238E27FC236}">
                <a16:creationId xmlns:a16="http://schemas.microsoft.com/office/drawing/2014/main" id="{7BAB1D39-2B56-42AC-A5F0-53C846BF34C8}"/>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506664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6DC5-2BF9-4310-8987-02329FA757A2}"/>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42714D4C-7F5E-4454-B02D-6C6BBF89AD3B}"/>
              </a:ext>
            </a:extLst>
          </p:cNvPr>
          <p:cNvGraphicFramePr>
            <a:graphicFrameLocks noGrp="1"/>
          </p:cNvGraphicFramePr>
          <p:nvPr>
            <p:ph type="tbl" sz="quarter" idx="13"/>
            <p:extLst>
              <p:ext uri="{D42A27DB-BD31-4B8C-83A1-F6EECF244321}">
                <p14:modId xmlns:p14="http://schemas.microsoft.com/office/powerpoint/2010/main" val="148232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7772355"/>
                    </a:ext>
                  </a:extLst>
                </a:gridCol>
                <a:gridCol w="370332">
                  <a:extLst>
                    <a:ext uri="{9D8B030D-6E8A-4147-A177-3AD203B41FA5}">
                      <a16:colId xmlns:a16="http://schemas.microsoft.com/office/drawing/2014/main" val="3541899787"/>
                    </a:ext>
                  </a:extLst>
                </a:gridCol>
                <a:gridCol w="370332">
                  <a:extLst>
                    <a:ext uri="{9D8B030D-6E8A-4147-A177-3AD203B41FA5}">
                      <a16:colId xmlns:a16="http://schemas.microsoft.com/office/drawing/2014/main" val="643143384"/>
                    </a:ext>
                  </a:extLst>
                </a:gridCol>
                <a:gridCol w="370332">
                  <a:extLst>
                    <a:ext uri="{9D8B030D-6E8A-4147-A177-3AD203B41FA5}">
                      <a16:colId xmlns:a16="http://schemas.microsoft.com/office/drawing/2014/main" val="3849215002"/>
                    </a:ext>
                  </a:extLst>
                </a:gridCol>
                <a:gridCol w="329184">
                  <a:extLst>
                    <a:ext uri="{9D8B030D-6E8A-4147-A177-3AD203B41FA5}">
                      <a16:colId xmlns:a16="http://schemas.microsoft.com/office/drawing/2014/main" val="412248389"/>
                    </a:ext>
                  </a:extLst>
                </a:gridCol>
                <a:gridCol w="329184">
                  <a:extLst>
                    <a:ext uri="{9D8B030D-6E8A-4147-A177-3AD203B41FA5}">
                      <a16:colId xmlns:a16="http://schemas.microsoft.com/office/drawing/2014/main" val="3312503441"/>
                    </a:ext>
                  </a:extLst>
                </a:gridCol>
                <a:gridCol w="329184">
                  <a:extLst>
                    <a:ext uri="{9D8B030D-6E8A-4147-A177-3AD203B41FA5}">
                      <a16:colId xmlns:a16="http://schemas.microsoft.com/office/drawing/2014/main" val="2205083960"/>
                    </a:ext>
                  </a:extLst>
                </a:gridCol>
                <a:gridCol w="329184">
                  <a:extLst>
                    <a:ext uri="{9D8B030D-6E8A-4147-A177-3AD203B41FA5}">
                      <a16:colId xmlns:a16="http://schemas.microsoft.com/office/drawing/2014/main" val="3182304734"/>
                    </a:ext>
                  </a:extLst>
                </a:gridCol>
                <a:gridCol w="329184">
                  <a:extLst>
                    <a:ext uri="{9D8B030D-6E8A-4147-A177-3AD203B41FA5}">
                      <a16:colId xmlns:a16="http://schemas.microsoft.com/office/drawing/2014/main" val="2692779468"/>
                    </a:ext>
                  </a:extLst>
                </a:gridCol>
                <a:gridCol w="329184">
                  <a:extLst>
                    <a:ext uri="{9D8B030D-6E8A-4147-A177-3AD203B41FA5}">
                      <a16:colId xmlns:a16="http://schemas.microsoft.com/office/drawing/2014/main" val="791760430"/>
                    </a:ext>
                  </a:extLst>
                </a:gridCol>
                <a:gridCol w="329184">
                  <a:extLst>
                    <a:ext uri="{9D8B030D-6E8A-4147-A177-3AD203B41FA5}">
                      <a16:colId xmlns:a16="http://schemas.microsoft.com/office/drawing/2014/main" val="3250889300"/>
                    </a:ext>
                  </a:extLst>
                </a:gridCol>
                <a:gridCol w="329184">
                  <a:extLst>
                    <a:ext uri="{9D8B030D-6E8A-4147-A177-3AD203B41FA5}">
                      <a16:colId xmlns:a16="http://schemas.microsoft.com/office/drawing/2014/main" val="898656953"/>
                    </a:ext>
                  </a:extLst>
                </a:gridCol>
                <a:gridCol w="329184">
                  <a:extLst>
                    <a:ext uri="{9D8B030D-6E8A-4147-A177-3AD203B41FA5}">
                      <a16:colId xmlns:a16="http://schemas.microsoft.com/office/drawing/2014/main" val="3784111970"/>
                    </a:ext>
                  </a:extLst>
                </a:gridCol>
                <a:gridCol w="370332">
                  <a:extLst>
                    <a:ext uri="{9D8B030D-6E8A-4147-A177-3AD203B41FA5}">
                      <a16:colId xmlns:a16="http://schemas.microsoft.com/office/drawing/2014/main" val="4049175103"/>
                    </a:ext>
                  </a:extLst>
                </a:gridCol>
                <a:gridCol w="370332">
                  <a:extLst>
                    <a:ext uri="{9D8B030D-6E8A-4147-A177-3AD203B41FA5}">
                      <a16:colId xmlns:a16="http://schemas.microsoft.com/office/drawing/2014/main" val="61752766"/>
                    </a:ext>
                  </a:extLst>
                </a:gridCol>
                <a:gridCol w="329184">
                  <a:extLst>
                    <a:ext uri="{9D8B030D-6E8A-4147-A177-3AD203B41FA5}">
                      <a16:colId xmlns:a16="http://schemas.microsoft.com/office/drawing/2014/main" val="414076278"/>
                    </a:ext>
                  </a:extLst>
                </a:gridCol>
                <a:gridCol w="329184">
                  <a:extLst>
                    <a:ext uri="{9D8B030D-6E8A-4147-A177-3AD203B41FA5}">
                      <a16:colId xmlns:a16="http://schemas.microsoft.com/office/drawing/2014/main" val="1969467628"/>
                    </a:ext>
                  </a:extLst>
                </a:gridCol>
                <a:gridCol w="370332">
                  <a:extLst>
                    <a:ext uri="{9D8B030D-6E8A-4147-A177-3AD203B41FA5}">
                      <a16:colId xmlns:a16="http://schemas.microsoft.com/office/drawing/2014/main" val="136125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75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مفاجأة سكيب هى لاكيه فرست.. لاكيه مايستناش.. جربه دلوقتى
#سكيب
#منتجات_سكيب
#فرست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957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- 2018-02-25 14:06:24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الاعظم في ثوبه الجديد 
جارى استكمال أعمال التجديدات
شركة كيماويات البناء الحديث 
لا تقبل بأقل من الأفضل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1109246"/>
                  </a:ext>
                </a:extLst>
              </a:tr>
            </a:tbl>
          </a:graphicData>
        </a:graphic>
      </p:graphicFrame>
      <p:sp>
        <p:nvSpPr>
          <p:cNvPr id="4" name="Text Placeholder 3">
            <a:extLst>
              <a:ext uri="{FF2B5EF4-FFF2-40B4-BE49-F238E27FC236}">
                <a16:creationId xmlns:a16="http://schemas.microsoft.com/office/drawing/2014/main" id="{F590D9BA-EED2-4037-BC3A-CB90655C949E}"/>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788603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27AF-2792-4DC0-B53A-BEF51C112D84}"/>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07713495-DB0A-4030-9A3E-95BC05945B6B}"/>
              </a:ext>
            </a:extLst>
          </p:cNvPr>
          <p:cNvGraphicFramePr>
            <a:graphicFrameLocks noGrp="1"/>
          </p:cNvGraphicFramePr>
          <p:nvPr>
            <p:ph type="tbl" sz="quarter" idx="13"/>
            <p:extLst>
              <p:ext uri="{D42A27DB-BD31-4B8C-83A1-F6EECF244321}">
                <p14:modId xmlns:p14="http://schemas.microsoft.com/office/powerpoint/2010/main" val="304070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4717015"/>
                    </a:ext>
                  </a:extLst>
                </a:gridCol>
                <a:gridCol w="370332">
                  <a:extLst>
                    <a:ext uri="{9D8B030D-6E8A-4147-A177-3AD203B41FA5}">
                      <a16:colId xmlns:a16="http://schemas.microsoft.com/office/drawing/2014/main" val="3832602215"/>
                    </a:ext>
                  </a:extLst>
                </a:gridCol>
                <a:gridCol w="370332">
                  <a:extLst>
                    <a:ext uri="{9D8B030D-6E8A-4147-A177-3AD203B41FA5}">
                      <a16:colId xmlns:a16="http://schemas.microsoft.com/office/drawing/2014/main" val="3086595619"/>
                    </a:ext>
                  </a:extLst>
                </a:gridCol>
                <a:gridCol w="370332">
                  <a:extLst>
                    <a:ext uri="{9D8B030D-6E8A-4147-A177-3AD203B41FA5}">
                      <a16:colId xmlns:a16="http://schemas.microsoft.com/office/drawing/2014/main" val="2279241360"/>
                    </a:ext>
                  </a:extLst>
                </a:gridCol>
                <a:gridCol w="329184">
                  <a:extLst>
                    <a:ext uri="{9D8B030D-6E8A-4147-A177-3AD203B41FA5}">
                      <a16:colId xmlns:a16="http://schemas.microsoft.com/office/drawing/2014/main" val="3724558616"/>
                    </a:ext>
                  </a:extLst>
                </a:gridCol>
                <a:gridCol w="329184">
                  <a:extLst>
                    <a:ext uri="{9D8B030D-6E8A-4147-A177-3AD203B41FA5}">
                      <a16:colId xmlns:a16="http://schemas.microsoft.com/office/drawing/2014/main" val="4160060000"/>
                    </a:ext>
                  </a:extLst>
                </a:gridCol>
                <a:gridCol w="329184">
                  <a:extLst>
                    <a:ext uri="{9D8B030D-6E8A-4147-A177-3AD203B41FA5}">
                      <a16:colId xmlns:a16="http://schemas.microsoft.com/office/drawing/2014/main" val="1722247727"/>
                    </a:ext>
                  </a:extLst>
                </a:gridCol>
                <a:gridCol w="329184">
                  <a:extLst>
                    <a:ext uri="{9D8B030D-6E8A-4147-A177-3AD203B41FA5}">
                      <a16:colId xmlns:a16="http://schemas.microsoft.com/office/drawing/2014/main" val="1252825855"/>
                    </a:ext>
                  </a:extLst>
                </a:gridCol>
                <a:gridCol w="329184">
                  <a:extLst>
                    <a:ext uri="{9D8B030D-6E8A-4147-A177-3AD203B41FA5}">
                      <a16:colId xmlns:a16="http://schemas.microsoft.com/office/drawing/2014/main" val="1120944381"/>
                    </a:ext>
                  </a:extLst>
                </a:gridCol>
                <a:gridCol w="329184">
                  <a:extLst>
                    <a:ext uri="{9D8B030D-6E8A-4147-A177-3AD203B41FA5}">
                      <a16:colId xmlns:a16="http://schemas.microsoft.com/office/drawing/2014/main" val="963979192"/>
                    </a:ext>
                  </a:extLst>
                </a:gridCol>
                <a:gridCol w="329184">
                  <a:extLst>
                    <a:ext uri="{9D8B030D-6E8A-4147-A177-3AD203B41FA5}">
                      <a16:colId xmlns:a16="http://schemas.microsoft.com/office/drawing/2014/main" val="3868957250"/>
                    </a:ext>
                  </a:extLst>
                </a:gridCol>
                <a:gridCol w="329184">
                  <a:extLst>
                    <a:ext uri="{9D8B030D-6E8A-4147-A177-3AD203B41FA5}">
                      <a16:colId xmlns:a16="http://schemas.microsoft.com/office/drawing/2014/main" val="813244496"/>
                    </a:ext>
                  </a:extLst>
                </a:gridCol>
                <a:gridCol w="329184">
                  <a:extLst>
                    <a:ext uri="{9D8B030D-6E8A-4147-A177-3AD203B41FA5}">
                      <a16:colId xmlns:a16="http://schemas.microsoft.com/office/drawing/2014/main" val="2781650045"/>
                    </a:ext>
                  </a:extLst>
                </a:gridCol>
                <a:gridCol w="370332">
                  <a:extLst>
                    <a:ext uri="{9D8B030D-6E8A-4147-A177-3AD203B41FA5}">
                      <a16:colId xmlns:a16="http://schemas.microsoft.com/office/drawing/2014/main" val="3969956637"/>
                    </a:ext>
                  </a:extLst>
                </a:gridCol>
                <a:gridCol w="370332">
                  <a:extLst>
                    <a:ext uri="{9D8B030D-6E8A-4147-A177-3AD203B41FA5}">
                      <a16:colId xmlns:a16="http://schemas.microsoft.com/office/drawing/2014/main" val="815215458"/>
                    </a:ext>
                  </a:extLst>
                </a:gridCol>
                <a:gridCol w="329184">
                  <a:extLst>
                    <a:ext uri="{9D8B030D-6E8A-4147-A177-3AD203B41FA5}">
                      <a16:colId xmlns:a16="http://schemas.microsoft.com/office/drawing/2014/main" val="3307426406"/>
                    </a:ext>
                  </a:extLst>
                </a:gridCol>
                <a:gridCol w="329184">
                  <a:extLst>
                    <a:ext uri="{9D8B030D-6E8A-4147-A177-3AD203B41FA5}">
                      <a16:colId xmlns:a16="http://schemas.microsoft.com/office/drawing/2014/main" val="2789285607"/>
                    </a:ext>
                  </a:extLst>
                </a:gridCol>
                <a:gridCol w="370332">
                  <a:extLst>
                    <a:ext uri="{9D8B030D-6E8A-4147-A177-3AD203B41FA5}">
                      <a16:colId xmlns:a16="http://schemas.microsoft.com/office/drawing/2014/main" val="1405880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319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- 2018-02-24 18:41:02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المنيا
- سوتير
ش جمال الدين برعى - سور النادي الرياضي - ملوي
0862647073-01143656641
- المصرية - بلال
 بجوار المحكمة - سمالوط 
086771806-01001809525
- المصرية للتجارة والتوزيع
شارع عدنان المالكى امام فرن العدوى
01001809525
 - المصرية للتجارة والتوزيع
ش عمر بن الخطاب بجوار كنسية العذراء
01099927343
- المصرية للتجارة والتوزيع
امتداد ش الثورة - امام صيدلية ابن الخطاب
01001809525
- صالح عبد الشافى
ش السلام - مغاغة
01000650888 - 01099927343
- صالح عبد الشافى
ش مصطفى كامل  - العدوة
01000650888 - 01099927343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5728017"/>
                  </a:ext>
                </a:extLst>
              </a:tr>
            </a:tbl>
          </a:graphicData>
        </a:graphic>
      </p:graphicFrame>
      <p:sp>
        <p:nvSpPr>
          <p:cNvPr id="4" name="Text Placeholder 3">
            <a:extLst>
              <a:ext uri="{FF2B5EF4-FFF2-40B4-BE49-F238E27FC236}">
                <a16:creationId xmlns:a16="http://schemas.microsoft.com/office/drawing/2014/main" id="{8918B40B-BBF6-48AE-ABF1-422C4819FEDD}"/>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77395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1964-1FFD-4CF4-8E51-17C590F95CBF}"/>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4909CA55-7792-4286-A5C5-5203735A0DBF}"/>
              </a:ext>
            </a:extLst>
          </p:cNvPr>
          <p:cNvGraphicFramePr>
            <a:graphicFrameLocks noGrp="1"/>
          </p:cNvGraphicFramePr>
          <p:nvPr>
            <p:ph type="tbl" sz="quarter" idx="13"/>
            <p:extLst>
              <p:ext uri="{D42A27DB-BD31-4B8C-83A1-F6EECF244321}">
                <p14:modId xmlns:p14="http://schemas.microsoft.com/office/powerpoint/2010/main" val="82353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2271357"/>
                    </a:ext>
                  </a:extLst>
                </a:gridCol>
                <a:gridCol w="370332">
                  <a:extLst>
                    <a:ext uri="{9D8B030D-6E8A-4147-A177-3AD203B41FA5}">
                      <a16:colId xmlns:a16="http://schemas.microsoft.com/office/drawing/2014/main" val="713225418"/>
                    </a:ext>
                  </a:extLst>
                </a:gridCol>
                <a:gridCol w="370332">
                  <a:extLst>
                    <a:ext uri="{9D8B030D-6E8A-4147-A177-3AD203B41FA5}">
                      <a16:colId xmlns:a16="http://schemas.microsoft.com/office/drawing/2014/main" val="2858534289"/>
                    </a:ext>
                  </a:extLst>
                </a:gridCol>
                <a:gridCol w="370332">
                  <a:extLst>
                    <a:ext uri="{9D8B030D-6E8A-4147-A177-3AD203B41FA5}">
                      <a16:colId xmlns:a16="http://schemas.microsoft.com/office/drawing/2014/main" val="727676390"/>
                    </a:ext>
                  </a:extLst>
                </a:gridCol>
                <a:gridCol w="329184">
                  <a:extLst>
                    <a:ext uri="{9D8B030D-6E8A-4147-A177-3AD203B41FA5}">
                      <a16:colId xmlns:a16="http://schemas.microsoft.com/office/drawing/2014/main" val="1379621702"/>
                    </a:ext>
                  </a:extLst>
                </a:gridCol>
                <a:gridCol w="329184">
                  <a:extLst>
                    <a:ext uri="{9D8B030D-6E8A-4147-A177-3AD203B41FA5}">
                      <a16:colId xmlns:a16="http://schemas.microsoft.com/office/drawing/2014/main" val="2232944710"/>
                    </a:ext>
                  </a:extLst>
                </a:gridCol>
                <a:gridCol w="329184">
                  <a:extLst>
                    <a:ext uri="{9D8B030D-6E8A-4147-A177-3AD203B41FA5}">
                      <a16:colId xmlns:a16="http://schemas.microsoft.com/office/drawing/2014/main" val="2836501335"/>
                    </a:ext>
                  </a:extLst>
                </a:gridCol>
                <a:gridCol w="329184">
                  <a:extLst>
                    <a:ext uri="{9D8B030D-6E8A-4147-A177-3AD203B41FA5}">
                      <a16:colId xmlns:a16="http://schemas.microsoft.com/office/drawing/2014/main" val="3192824636"/>
                    </a:ext>
                  </a:extLst>
                </a:gridCol>
                <a:gridCol w="329184">
                  <a:extLst>
                    <a:ext uri="{9D8B030D-6E8A-4147-A177-3AD203B41FA5}">
                      <a16:colId xmlns:a16="http://schemas.microsoft.com/office/drawing/2014/main" val="2657444569"/>
                    </a:ext>
                  </a:extLst>
                </a:gridCol>
                <a:gridCol w="329184">
                  <a:extLst>
                    <a:ext uri="{9D8B030D-6E8A-4147-A177-3AD203B41FA5}">
                      <a16:colId xmlns:a16="http://schemas.microsoft.com/office/drawing/2014/main" val="1083619244"/>
                    </a:ext>
                  </a:extLst>
                </a:gridCol>
                <a:gridCol w="329184">
                  <a:extLst>
                    <a:ext uri="{9D8B030D-6E8A-4147-A177-3AD203B41FA5}">
                      <a16:colId xmlns:a16="http://schemas.microsoft.com/office/drawing/2014/main" val="3325948447"/>
                    </a:ext>
                  </a:extLst>
                </a:gridCol>
                <a:gridCol w="329184">
                  <a:extLst>
                    <a:ext uri="{9D8B030D-6E8A-4147-A177-3AD203B41FA5}">
                      <a16:colId xmlns:a16="http://schemas.microsoft.com/office/drawing/2014/main" val="1894590658"/>
                    </a:ext>
                  </a:extLst>
                </a:gridCol>
                <a:gridCol w="329184">
                  <a:extLst>
                    <a:ext uri="{9D8B030D-6E8A-4147-A177-3AD203B41FA5}">
                      <a16:colId xmlns:a16="http://schemas.microsoft.com/office/drawing/2014/main" val="924311390"/>
                    </a:ext>
                  </a:extLst>
                </a:gridCol>
                <a:gridCol w="370332">
                  <a:extLst>
                    <a:ext uri="{9D8B030D-6E8A-4147-A177-3AD203B41FA5}">
                      <a16:colId xmlns:a16="http://schemas.microsoft.com/office/drawing/2014/main" val="3890399753"/>
                    </a:ext>
                  </a:extLst>
                </a:gridCol>
                <a:gridCol w="370332">
                  <a:extLst>
                    <a:ext uri="{9D8B030D-6E8A-4147-A177-3AD203B41FA5}">
                      <a16:colId xmlns:a16="http://schemas.microsoft.com/office/drawing/2014/main" val="2763447863"/>
                    </a:ext>
                  </a:extLst>
                </a:gridCol>
                <a:gridCol w="329184">
                  <a:extLst>
                    <a:ext uri="{9D8B030D-6E8A-4147-A177-3AD203B41FA5}">
                      <a16:colId xmlns:a16="http://schemas.microsoft.com/office/drawing/2014/main" val="3499629850"/>
                    </a:ext>
                  </a:extLst>
                </a:gridCol>
                <a:gridCol w="329184">
                  <a:extLst>
                    <a:ext uri="{9D8B030D-6E8A-4147-A177-3AD203B41FA5}">
                      <a16:colId xmlns:a16="http://schemas.microsoft.com/office/drawing/2014/main" val="3239768479"/>
                    </a:ext>
                  </a:extLst>
                </a:gridCol>
                <a:gridCol w="370332">
                  <a:extLst>
                    <a:ext uri="{9D8B030D-6E8A-4147-A177-3AD203B41FA5}">
                      <a16:colId xmlns:a16="http://schemas.microsoft.com/office/drawing/2014/main" val="346254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769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- 2018-02-23 23:00:24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 الله اليوم افتتاح مركز تلوين اسماعيل منصور بمدينة مطوبس كفر الشيخ احدث مراكز التلوين بنظام </a:t>
                      </a:r>
                      <a:r>
                        <a:rPr kumimoji="0" lang="en-US" sz="1000" b="0" i="0" u="none" strike="noStrike" kern="1200" cap="none" spc="0" normalizeH="0" baseline="0" noProof="0">
                          <a:ln>
                            <a:noFill/>
                          </a:ln>
                          <a:solidFill>
                            <a:prstClr val="black"/>
                          </a:solidFill>
                          <a:effectLst/>
                          <a:uLnTx/>
                          <a:uFillTx/>
                          <a:latin typeface="+mn-lt"/>
                          <a:ea typeface="+mn-ea"/>
                          <a:cs typeface="+mn-cs"/>
                        </a:rPr>
                        <a:t>cmb color center plus
</a:t>
                      </a:r>
                      <a:r>
                        <a:rPr kumimoji="0" lang="ar-AE" sz="1000" b="0" i="0" u="none" strike="noStrike" kern="1200" cap="none" spc="0" normalizeH="0" baseline="0" noProof="0">
                          <a:ln>
                            <a:noFill/>
                          </a:ln>
                          <a:solidFill>
                            <a:prstClr val="black"/>
                          </a:solidFill>
                          <a:effectLst/>
                          <a:uLnTx/>
                          <a:uFillTx/>
                          <a:latin typeface="+mn-lt"/>
                          <a:ea typeface="+mn-ea"/>
                          <a:cs typeface="+mn-cs"/>
                        </a:rPr>
                        <a:t>شركة كيماويات البناء الحديث
لا تقبل باقل من الافضل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169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- 2018-02-22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اللون الأحمر من أجمل الألوان لغرف الليفينج والدينينج عشان هو من أكتر الألوان حيوية، هيخلى أى حوار بين الضيوف شيق وكمان قيل عنه إنه بيزود معدل حرق السعرات الحرارية. 
#ديكور_بيتك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8461429"/>
                  </a:ext>
                </a:extLst>
              </a:tr>
            </a:tbl>
          </a:graphicData>
        </a:graphic>
      </p:graphicFrame>
      <p:sp>
        <p:nvSpPr>
          <p:cNvPr id="4" name="Text Placeholder 3">
            <a:extLst>
              <a:ext uri="{FF2B5EF4-FFF2-40B4-BE49-F238E27FC236}">
                <a16:creationId xmlns:a16="http://schemas.microsoft.com/office/drawing/2014/main" id="{90628390-62EE-4A5A-BA3E-E5394B838E3E}"/>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017095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F0B80-ABAF-44B6-998C-B8DCB1291AFD}"/>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3631111A-9CA7-4D19-8076-C43C6E5AE5EC}"/>
              </a:ext>
            </a:extLst>
          </p:cNvPr>
          <p:cNvGraphicFramePr>
            <a:graphicFrameLocks noGrp="1"/>
          </p:cNvGraphicFramePr>
          <p:nvPr>
            <p:ph type="tbl" sz="quarter" idx="13"/>
            <p:extLst>
              <p:ext uri="{D42A27DB-BD31-4B8C-83A1-F6EECF244321}">
                <p14:modId xmlns:p14="http://schemas.microsoft.com/office/powerpoint/2010/main" val="2646627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03126349"/>
                    </a:ext>
                  </a:extLst>
                </a:gridCol>
                <a:gridCol w="370332">
                  <a:extLst>
                    <a:ext uri="{9D8B030D-6E8A-4147-A177-3AD203B41FA5}">
                      <a16:colId xmlns:a16="http://schemas.microsoft.com/office/drawing/2014/main" val="2859148160"/>
                    </a:ext>
                  </a:extLst>
                </a:gridCol>
                <a:gridCol w="370332">
                  <a:extLst>
                    <a:ext uri="{9D8B030D-6E8A-4147-A177-3AD203B41FA5}">
                      <a16:colId xmlns:a16="http://schemas.microsoft.com/office/drawing/2014/main" val="3539621124"/>
                    </a:ext>
                  </a:extLst>
                </a:gridCol>
                <a:gridCol w="370332">
                  <a:extLst>
                    <a:ext uri="{9D8B030D-6E8A-4147-A177-3AD203B41FA5}">
                      <a16:colId xmlns:a16="http://schemas.microsoft.com/office/drawing/2014/main" val="769775897"/>
                    </a:ext>
                  </a:extLst>
                </a:gridCol>
                <a:gridCol w="329184">
                  <a:extLst>
                    <a:ext uri="{9D8B030D-6E8A-4147-A177-3AD203B41FA5}">
                      <a16:colId xmlns:a16="http://schemas.microsoft.com/office/drawing/2014/main" val="3783300741"/>
                    </a:ext>
                  </a:extLst>
                </a:gridCol>
                <a:gridCol w="329184">
                  <a:extLst>
                    <a:ext uri="{9D8B030D-6E8A-4147-A177-3AD203B41FA5}">
                      <a16:colId xmlns:a16="http://schemas.microsoft.com/office/drawing/2014/main" val="3907566525"/>
                    </a:ext>
                  </a:extLst>
                </a:gridCol>
                <a:gridCol w="329184">
                  <a:extLst>
                    <a:ext uri="{9D8B030D-6E8A-4147-A177-3AD203B41FA5}">
                      <a16:colId xmlns:a16="http://schemas.microsoft.com/office/drawing/2014/main" val="2408735067"/>
                    </a:ext>
                  </a:extLst>
                </a:gridCol>
                <a:gridCol w="329184">
                  <a:extLst>
                    <a:ext uri="{9D8B030D-6E8A-4147-A177-3AD203B41FA5}">
                      <a16:colId xmlns:a16="http://schemas.microsoft.com/office/drawing/2014/main" val="3957521087"/>
                    </a:ext>
                  </a:extLst>
                </a:gridCol>
                <a:gridCol w="329184">
                  <a:extLst>
                    <a:ext uri="{9D8B030D-6E8A-4147-A177-3AD203B41FA5}">
                      <a16:colId xmlns:a16="http://schemas.microsoft.com/office/drawing/2014/main" val="887077722"/>
                    </a:ext>
                  </a:extLst>
                </a:gridCol>
                <a:gridCol w="329184">
                  <a:extLst>
                    <a:ext uri="{9D8B030D-6E8A-4147-A177-3AD203B41FA5}">
                      <a16:colId xmlns:a16="http://schemas.microsoft.com/office/drawing/2014/main" val="4117103903"/>
                    </a:ext>
                  </a:extLst>
                </a:gridCol>
                <a:gridCol w="329184">
                  <a:extLst>
                    <a:ext uri="{9D8B030D-6E8A-4147-A177-3AD203B41FA5}">
                      <a16:colId xmlns:a16="http://schemas.microsoft.com/office/drawing/2014/main" val="1165156574"/>
                    </a:ext>
                  </a:extLst>
                </a:gridCol>
                <a:gridCol w="329184">
                  <a:extLst>
                    <a:ext uri="{9D8B030D-6E8A-4147-A177-3AD203B41FA5}">
                      <a16:colId xmlns:a16="http://schemas.microsoft.com/office/drawing/2014/main" val="656430481"/>
                    </a:ext>
                  </a:extLst>
                </a:gridCol>
                <a:gridCol w="329184">
                  <a:extLst>
                    <a:ext uri="{9D8B030D-6E8A-4147-A177-3AD203B41FA5}">
                      <a16:colId xmlns:a16="http://schemas.microsoft.com/office/drawing/2014/main" val="3546774951"/>
                    </a:ext>
                  </a:extLst>
                </a:gridCol>
                <a:gridCol w="370332">
                  <a:extLst>
                    <a:ext uri="{9D8B030D-6E8A-4147-A177-3AD203B41FA5}">
                      <a16:colId xmlns:a16="http://schemas.microsoft.com/office/drawing/2014/main" val="2760461558"/>
                    </a:ext>
                  </a:extLst>
                </a:gridCol>
                <a:gridCol w="370332">
                  <a:extLst>
                    <a:ext uri="{9D8B030D-6E8A-4147-A177-3AD203B41FA5}">
                      <a16:colId xmlns:a16="http://schemas.microsoft.com/office/drawing/2014/main" val="593061031"/>
                    </a:ext>
                  </a:extLst>
                </a:gridCol>
                <a:gridCol w="329184">
                  <a:extLst>
                    <a:ext uri="{9D8B030D-6E8A-4147-A177-3AD203B41FA5}">
                      <a16:colId xmlns:a16="http://schemas.microsoft.com/office/drawing/2014/main" val="1629658329"/>
                    </a:ext>
                  </a:extLst>
                </a:gridCol>
                <a:gridCol w="329184">
                  <a:extLst>
                    <a:ext uri="{9D8B030D-6E8A-4147-A177-3AD203B41FA5}">
                      <a16:colId xmlns:a16="http://schemas.microsoft.com/office/drawing/2014/main" val="2745757024"/>
                    </a:ext>
                  </a:extLst>
                </a:gridCol>
                <a:gridCol w="370332">
                  <a:extLst>
                    <a:ext uri="{9D8B030D-6E8A-4147-A177-3AD203B41FA5}">
                      <a16:colId xmlns:a16="http://schemas.microsoft.com/office/drawing/2014/main" val="39668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2088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Egypt - 2018-02-22 15:25:21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تخيلي ديكور بيتك زي مأنتي عايزه.. و خلي الباقي على فنيين جوتن المحترفين! 
أدخلي على الموقع ده وأبدأي التنفيذ باحترافية و سهولة :
</a:t>
                      </a:r>
                      <a:r>
                        <a:rPr kumimoji="0" lang="en-US" sz="1000" b="0" i="0" u="none" strike="noStrike" kern="1200" cap="none" spc="0" normalizeH="0" baseline="0" noProof="0">
                          <a:ln>
                            <a:noFill/>
                          </a:ln>
                          <a:solidFill>
                            <a:prstClr val="black"/>
                          </a:solidFill>
                          <a:effectLst/>
                          <a:uLnTx/>
                          <a:uFillTx/>
                          <a:latin typeface="+mn-lt"/>
                          <a:ea typeface="+mn-ea"/>
                          <a:cs typeface="+mn-cs"/>
                        </a:rPr>
                        <a:t>http://www.master-painter.com/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6434209"/>
                  </a:ext>
                </a:extLst>
              </a:tr>
            </a:tbl>
          </a:graphicData>
        </a:graphic>
      </p:graphicFrame>
      <p:sp>
        <p:nvSpPr>
          <p:cNvPr id="4" name="Text Placeholder 3">
            <a:extLst>
              <a:ext uri="{FF2B5EF4-FFF2-40B4-BE49-F238E27FC236}">
                <a16:creationId xmlns:a16="http://schemas.microsoft.com/office/drawing/2014/main" id="{94D0F718-F138-4503-86B4-2F549C2C1261}"/>
              </a:ext>
            </a:extLst>
          </p:cNvPr>
          <p:cNvSpPr>
            <a:spLocks noGrp="1"/>
          </p:cNvSpPr>
          <p:nvPr>
            <p:ph type="body" sz="quarter" idx="14"/>
          </p:nvPr>
        </p:nvSpPr>
        <p:spPr/>
        <p:txBody>
          <a:bodyPr/>
          <a:lstStyle/>
          <a:p>
            <a:r>
              <a:rPr lang="en-US"/>
              <a:t>02/03/2018 - 03/05/2018</a:t>
            </a:r>
          </a:p>
        </p:txBody>
      </p:sp>
    </p:spTree>
    <p:extLst>
      <p:ext uri="{BB962C8B-B14F-4D97-AF65-F5344CB8AC3E}">
        <p14:creationId xmlns:p14="http://schemas.microsoft.com/office/powerpoint/2010/main" val="3187885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AEE8-78F5-4059-AE66-683C3BF7BB6D}"/>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2E9F4C7C-A2CF-4917-ABF3-D285AFC54714}"/>
              </a:ext>
            </a:extLst>
          </p:cNvPr>
          <p:cNvGraphicFramePr>
            <a:graphicFrameLocks noGrp="1"/>
          </p:cNvGraphicFramePr>
          <p:nvPr>
            <p:ph type="chart" sz="quarter" idx="13"/>
            <p:extLst>
              <p:ext uri="{D42A27DB-BD31-4B8C-83A1-F6EECF244321}">
                <p14:modId xmlns:p14="http://schemas.microsoft.com/office/powerpoint/2010/main" val="3864146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970A2-8CDB-4CA6-957E-7CDA1096B1A3}"/>
              </a:ext>
            </a:extLst>
          </p:cNvPr>
          <p:cNvSpPr>
            <a:spLocks noGrp="1"/>
          </p:cNvSpPr>
          <p:nvPr>
            <p:ph type="body" sz="quarter" idx="14"/>
          </p:nvPr>
        </p:nvSpPr>
        <p:spPr/>
        <p:txBody>
          <a:bodyPr/>
          <a:lstStyle/>
          <a:p>
            <a:r>
              <a:rPr lang="en-US"/>
              <a:t>02/03/2018 - 03/05/2018</a:t>
            </a:r>
          </a:p>
        </p:txBody>
      </p:sp>
      <p:sp>
        <p:nvSpPr>
          <p:cNvPr id="5" name="Footer Placeholder 4">
            <a:extLst>
              <a:ext uri="{FF2B5EF4-FFF2-40B4-BE49-F238E27FC236}">
                <a16:creationId xmlns:a16="http://schemas.microsoft.com/office/drawing/2014/main" id="{74C438C9-A3CA-4076-8C55-A2236DA04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11374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1222</Words>
  <Application>Microsoft Office PowerPoint</Application>
  <PresentationFormat>On-screen Show (4:3)</PresentationFormat>
  <Paragraphs>781</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Content Optimization Benchmark</vt:lpstr>
      <vt:lpstr>Facebook Own Posts</vt:lpstr>
      <vt:lpstr>Facebook Interaction Rate By Post Type</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2018-03-06T14:27:51Z</dcterms:created>
  <dcterms:modified xsi:type="dcterms:W3CDTF">2018-03-06T14:28:49Z</dcterms:modified>
</cp:coreProperties>
</file>