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c:f>
              <c:numCache>
                <c:formatCode>m/d/yyyy</c:formatCode>
                <c:ptCount val="2"/>
                <c:pt idx="0">
                  <c:v>43132</c:v>
                </c:pt>
                <c:pt idx="1">
                  <c:v>43160</c:v>
                </c:pt>
              </c:numCache>
            </c:numRef>
          </c:cat>
          <c:val>
            <c:numRef>
              <c:f>Sheet1!$B$2:$B$3</c:f>
              <c:numCache>
                <c:formatCode>General</c:formatCode>
                <c:ptCount val="2"/>
                <c:pt idx="0">
                  <c:v>98690</c:v>
                </c:pt>
                <c:pt idx="1">
                  <c:v>99097</c:v>
                </c:pt>
              </c:numCache>
            </c:numRef>
          </c:val>
          <c:smooth val="0"/>
          <c:extLst>
            <c:ext xmlns:c16="http://schemas.microsoft.com/office/drawing/2014/chart" uri="{C3380CC4-5D6E-409C-BE32-E72D297353CC}">
              <c16:uniqueId val="{00000000-A239-46BB-BCDD-BD9D122EF55C}"/>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c:f>
              <c:numCache>
                <c:formatCode>m/d/yyyy</c:formatCode>
                <c:ptCount val="2"/>
                <c:pt idx="0">
                  <c:v>43132</c:v>
                </c:pt>
                <c:pt idx="1">
                  <c:v>43160</c:v>
                </c:pt>
              </c:numCache>
            </c:numRef>
          </c:cat>
          <c:val>
            <c:numRef>
              <c:f>Sheet1!$C$2:$C$3</c:f>
              <c:numCache>
                <c:formatCode>General</c:formatCode>
                <c:ptCount val="2"/>
                <c:pt idx="0">
                  <c:v>615958</c:v>
                </c:pt>
                <c:pt idx="1">
                  <c:v>615830</c:v>
                </c:pt>
              </c:numCache>
            </c:numRef>
          </c:val>
          <c:smooth val="0"/>
          <c:extLst>
            <c:ext xmlns:c16="http://schemas.microsoft.com/office/drawing/2014/chart" uri="{C3380CC4-5D6E-409C-BE32-E72D297353CC}">
              <c16:uniqueId val="{00000001-A239-46BB-BCDD-BD9D122EF55C}"/>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c:f>
              <c:numCache>
                <c:formatCode>m/d/yyyy</c:formatCode>
                <c:ptCount val="2"/>
                <c:pt idx="0">
                  <c:v>43132</c:v>
                </c:pt>
                <c:pt idx="1">
                  <c:v>43160</c:v>
                </c:pt>
              </c:numCache>
            </c:numRef>
          </c:cat>
          <c:val>
            <c:numRef>
              <c:f>Sheet1!$D$2:$D$3</c:f>
              <c:numCache>
                <c:formatCode>General</c:formatCode>
                <c:ptCount val="2"/>
                <c:pt idx="0">
                  <c:v>562891</c:v>
                </c:pt>
                <c:pt idx="1">
                  <c:v>562944</c:v>
                </c:pt>
              </c:numCache>
            </c:numRef>
          </c:val>
          <c:smooth val="0"/>
          <c:extLst>
            <c:ext xmlns:c16="http://schemas.microsoft.com/office/drawing/2014/chart" uri="{C3380CC4-5D6E-409C-BE32-E72D297353CC}">
              <c16:uniqueId val="{00000002-A239-46BB-BCDD-BD9D122EF55C}"/>
            </c:ext>
          </c:extLst>
        </c:ser>
        <c:ser>
          <c:idx val="3"/>
          <c:order val="3"/>
          <c:tx>
            <c:strRef>
              <c:f>Sheet1!$E$1</c:f>
              <c:strCache>
                <c:ptCount val="1"/>
                <c:pt idx="0">
                  <c:v>CMB GROUP</c:v>
                </c:pt>
              </c:strCache>
            </c:strRef>
          </c:tx>
          <c:spPr>
            <a:ln w="28575" cap="rnd">
              <a:solidFill>
                <a:schemeClr val="accent4"/>
              </a:solidFill>
              <a:round/>
            </a:ln>
            <a:effectLst/>
          </c:spPr>
          <c:marker>
            <c:symbol val="none"/>
          </c:marker>
          <c:cat>
            <c:numRef>
              <c:f>Sheet1!$A$2:$A$3</c:f>
              <c:numCache>
                <c:formatCode>m/d/yyyy</c:formatCode>
                <c:ptCount val="2"/>
                <c:pt idx="0">
                  <c:v>43132</c:v>
                </c:pt>
                <c:pt idx="1">
                  <c:v>43160</c:v>
                </c:pt>
              </c:numCache>
            </c:numRef>
          </c:cat>
          <c:val>
            <c:numRef>
              <c:f>Sheet1!$E$2:$E$3</c:f>
              <c:numCache>
                <c:formatCode>General</c:formatCode>
                <c:ptCount val="2"/>
                <c:pt idx="0">
                  <c:v>215757</c:v>
                </c:pt>
                <c:pt idx="1">
                  <c:v>215919</c:v>
                </c:pt>
              </c:numCache>
            </c:numRef>
          </c:val>
          <c:smooth val="0"/>
          <c:extLst>
            <c:ext xmlns:c16="http://schemas.microsoft.com/office/drawing/2014/chart" uri="{C3380CC4-5D6E-409C-BE32-E72D297353CC}">
              <c16:uniqueId val="{00000003-A239-46BB-BCDD-BD9D122EF55C}"/>
            </c:ext>
          </c:extLst>
        </c:ser>
        <c:dLbls>
          <c:showLegendKey val="0"/>
          <c:showVal val="0"/>
          <c:showCatName val="0"/>
          <c:showSerName val="0"/>
          <c:showPercent val="0"/>
          <c:showBubbleSize val="0"/>
        </c:dLbls>
        <c:smooth val="0"/>
        <c:axId val="367268144"/>
        <c:axId val="367266176"/>
      </c:lineChart>
      <c:dateAx>
        <c:axId val="36726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66176"/>
        <c:crosses val="autoZero"/>
        <c:auto val="1"/>
        <c:lblOffset val="100"/>
        <c:baseTimeUnit val="months"/>
      </c:dateAx>
      <c:valAx>
        <c:axId val="36726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6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c:f>
              <c:numCache>
                <c:formatCode>m/d/yyyy</c:formatCode>
                <c:ptCount val="2"/>
                <c:pt idx="0">
                  <c:v>43132</c:v>
                </c:pt>
                <c:pt idx="1">
                  <c:v>43160</c:v>
                </c:pt>
              </c:numCache>
            </c:numRef>
          </c:cat>
          <c:val>
            <c:numRef>
              <c:f>Sheet1!$B$2:$B$3</c:f>
              <c:numCache>
                <c:formatCode>General</c:formatCode>
                <c:ptCount val="2"/>
                <c:pt idx="0">
                  <c:v>1.8703936910340999</c:v>
                </c:pt>
                <c:pt idx="1">
                  <c:v>0.41240247238828998</c:v>
                </c:pt>
              </c:numCache>
            </c:numRef>
          </c:val>
          <c:smooth val="0"/>
          <c:extLst>
            <c:ext xmlns:c16="http://schemas.microsoft.com/office/drawing/2014/chart" uri="{C3380CC4-5D6E-409C-BE32-E72D297353CC}">
              <c16:uniqueId val="{00000000-88AD-4F2F-8770-CD6E73D340B2}"/>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c:f>
              <c:numCache>
                <c:formatCode>m/d/yyyy</c:formatCode>
                <c:ptCount val="2"/>
                <c:pt idx="0">
                  <c:v>43132</c:v>
                </c:pt>
                <c:pt idx="1">
                  <c:v>43160</c:v>
                </c:pt>
              </c:numCache>
            </c:numRef>
          </c:cat>
          <c:val>
            <c:numRef>
              <c:f>Sheet1!$C$2:$C$3</c:f>
              <c:numCache>
                <c:formatCode>General</c:formatCode>
                <c:ptCount val="2"/>
                <c:pt idx="0">
                  <c:v>0.95140071424707995</c:v>
                </c:pt>
                <c:pt idx="1">
                  <c:v>-2.0780637640878001E-2</c:v>
                </c:pt>
              </c:numCache>
            </c:numRef>
          </c:val>
          <c:smooth val="0"/>
          <c:extLst>
            <c:ext xmlns:c16="http://schemas.microsoft.com/office/drawing/2014/chart" uri="{C3380CC4-5D6E-409C-BE32-E72D297353CC}">
              <c16:uniqueId val="{00000001-88AD-4F2F-8770-CD6E73D340B2}"/>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c:f>
              <c:numCache>
                <c:formatCode>m/d/yyyy</c:formatCode>
                <c:ptCount val="2"/>
                <c:pt idx="0">
                  <c:v>43132</c:v>
                </c:pt>
                <c:pt idx="1">
                  <c:v>43160</c:v>
                </c:pt>
              </c:numCache>
            </c:numRef>
          </c:cat>
          <c:val>
            <c:numRef>
              <c:f>Sheet1!$D$2:$D$3</c:f>
              <c:numCache>
                <c:formatCode>General</c:formatCode>
                <c:ptCount val="2"/>
                <c:pt idx="0">
                  <c:v>0.50871184661150004</c:v>
                </c:pt>
                <c:pt idx="1">
                  <c:v>9.4156772803259993E-3</c:v>
                </c:pt>
              </c:numCache>
            </c:numRef>
          </c:val>
          <c:smooth val="0"/>
          <c:extLst>
            <c:ext xmlns:c16="http://schemas.microsoft.com/office/drawing/2014/chart" uri="{C3380CC4-5D6E-409C-BE32-E72D297353CC}">
              <c16:uniqueId val="{00000002-88AD-4F2F-8770-CD6E73D340B2}"/>
            </c:ext>
          </c:extLst>
        </c:ser>
        <c:ser>
          <c:idx val="3"/>
          <c:order val="3"/>
          <c:tx>
            <c:strRef>
              <c:f>Sheet1!$E$1</c:f>
              <c:strCache>
                <c:ptCount val="1"/>
                <c:pt idx="0">
                  <c:v>CMB GROUP</c:v>
                </c:pt>
              </c:strCache>
            </c:strRef>
          </c:tx>
          <c:spPr>
            <a:ln w="28575" cap="rnd">
              <a:solidFill>
                <a:schemeClr val="accent4"/>
              </a:solidFill>
              <a:round/>
            </a:ln>
            <a:effectLst/>
          </c:spPr>
          <c:marker>
            <c:symbol val="none"/>
          </c:marker>
          <c:cat>
            <c:numRef>
              <c:f>Sheet1!$A$2:$A$3</c:f>
              <c:numCache>
                <c:formatCode>m/d/yyyy</c:formatCode>
                <c:ptCount val="2"/>
                <c:pt idx="0">
                  <c:v>43132</c:v>
                </c:pt>
                <c:pt idx="1">
                  <c:v>43160</c:v>
                </c:pt>
              </c:numCache>
            </c:numRef>
          </c:cat>
          <c:val>
            <c:numRef>
              <c:f>Sheet1!$E$2:$E$3</c:f>
              <c:numCache>
                <c:formatCode>General</c:formatCode>
                <c:ptCount val="2"/>
                <c:pt idx="0">
                  <c:v>0.90118318290231003</c:v>
                </c:pt>
                <c:pt idx="1">
                  <c:v>7.5084470028782005E-2</c:v>
                </c:pt>
              </c:numCache>
            </c:numRef>
          </c:val>
          <c:smooth val="0"/>
          <c:extLst>
            <c:ext xmlns:c16="http://schemas.microsoft.com/office/drawing/2014/chart" uri="{C3380CC4-5D6E-409C-BE32-E72D297353CC}">
              <c16:uniqueId val="{00000003-88AD-4F2F-8770-CD6E73D340B2}"/>
            </c:ext>
          </c:extLst>
        </c:ser>
        <c:dLbls>
          <c:showLegendKey val="0"/>
          <c:showVal val="0"/>
          <c:showCatName val="0"/>
          <c:showSerName val="0"/>
          <c:showPercent val="0"/>
          <c:showBubbleSize val="0"/>
        </c:dLbls>
        <c:smooth val="0"/>
        <c:axId val="378764728"/>
        <c:axId val="378766040"/>
      </c:lineChart>
      <c:dateAx>
        <c:axId val="37876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6040"/>
        <c:crosses val="autoZero"/>
        <c:auto val="1"/>
        <c:lblOffset val="100"/>
        <c:baseTimeUnit val="months"/>
      </c:dateAx>
      <c:valAx>
        <c:axId val="37876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c:f>
              <c:numCache>
                <c:formatCode>m/d/yyyy</c:formatCode>
                <c:ptCount val="2"/>
                <c:pt idx="0">
                  <c:v>43132</c:v>
                </c:pt>
                <c:pt idx="1">
                  <c:v>43160</c:v>
                </c:pt>
              </c:numCache>
            </c:numRef>
          </c:cat>
          <c:val>
            <c:numRef>
              <c:f>Sheet1!$B$2:$B$3</c:f>
              <c:numCache>
                <c:formatCode>General</c:formatCode>
                <c:ptCount val="2"/>
                <c:pt idx="0">
                  <c:v>8.7555617090100998E-2</c:v>
                </c:pt>
                <c:pt idx="1">
                  <c:v>3.9436562749637999E-2</c:v>
                </c:pt>
              </c:numCache>
            </c:numRef>
          </c:val>
          <c:smooth val="0"/>
          <c:extLst>
            <c:ext xmlns:c16="http://schemas.microsoft.com/office/drawing/2014/chart" uri="{C3380CC4-5D6E-409C-BE32-E72D297353CC}">
              <c16:uniqueId val="{00000000-0B78-4E58-8490-63DE45FB7D2D}"/>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c:f>
              <c:numCache>
                <c:formatCode>m/d/yyyy</c:formatCode>
                <c:ptCount val="2"/>
                <c:pt idx="0">
                  <c:v>43132</c:v>
                </c:pt>
                <c:pt idx="1">
                  <c:v>43160</c:v>
                </c:pt>
              </c:numCache>
            </c:numRef>
          </c:cat>
          <c:val>
            <c:numRef>
              <c:f>Sheet1!$C$2:$C$3</c:f>
              <c:numCache>
                <c:formatCode>General</c:formatCode>
                <c:ptCount val="2"/>
                <c:pt idx="0">
                  <c:v>2.1656985224690999E-2</c:v>
                </c:pt>
                <c:pt idx="1">
                  <c:v>6.1698928711759003E-3</c:v>
                </c:pt>
              </c:numCache>
            </c:numRef>
          </c:val>
          <c:smooth val="0"/>
          <c:extLst>
            <c:ext xmlns:c16="http://schemas.microsoft.com/office/drawing/2014/chart" uri="{C3380CC4-5D6E-409C-BE32-E72D297353CC}">
              <c16:uniqueId val="{00000001-0B78-4E58-8490-63DE45FB7D2D}"/>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c:f>
              <c:numCache>
                <c:formatCode>m/d/yyyy</c:formatCode>
                <c:ptCount val="2"/>
                <c:pt idx="0">
                  <c:v>43132</c:v>
                </c:pt>
                <c:pt idx="1">
                  <c:v>43160</c:v>
                </c:pt>
              </c:numCache>
            </c:numRef>
          </c:cat>
          <c:val>
            <c:numRef>
              <c:f>Sheet1!$D$2:$D$3</c:f>
              <c:numCache>
                <c:formatCode>General</c:formatCode>
                <c:ptCount val="2"/>
                <c:pt idx="0">
                  <c:v>0.15667318531606</c:v>
                </c:pt>
                <c:pt idx="1">
                  <c:v>6.3952589813418004E-3</c:v>
                </c:pt>
              </c:numCache>
            </c:numRef>
          </c:val>
          <c:smooth val="0"/>
          <c:extLst>
            <c:ext xmlns:c16="http://schemas.microsoft.com/office/drawing/2014/chart" uri="{C3380CC4-5D6E-409C-BE32-E72D297353CC}">
              <c16:uniqueId val="{00000002-0B78-4E58-8490-63DE45FB7D2D}"/>
            </c:ext>
          </c:extLst>
        </c:ser>
        <c:ser>
          <c:idx val="3"/>
          <c:order val="3"/>
          <c:tx>
            <c:strRef>
              <c:f>Sheet1!$E$1</c:f>
              <c:strCache>
                <c:ptCount val="1"/>
                <c:pt idx="0">
                  <c:v>CMB GROUP</c:v>
                </c:pt>
              </c:strCache>
            </c:strRef>
          </c:tx>
          <c:spPr>
            <a:ln w="28575" cap="rnd">
              <a:solidFill>
                <a:schemeClr val="accent4"/>
              </a:solidFill>
              <a:round/>
            </a:ln>
            <a:effectLst/>
          </c:spPr>
          <c:marker>
            <c:symbol val="none"/>
          </c:marker>
          <c:cat>
            <c:numRef>
              <c:f>Sheet1!$A$2:$A$3</c:f>
              <c:numCache>
                <c:formatCode>m/d/yyyy</c:formatCode>
                <c:ptCount val="2"/>
                <c:pt idx="0">
                  <c:v>43132</c:v>
                </c:pt>
                <c:pt idx="1">
                  <c:v>43160</c:v>
                </c:pt>
              </c:numCache>
            </c:numRef>
          </c:cat>
          <c:val>
            <c:numRef>
              <c:f>Sheet1!$E$2:$E$3</c:f>
              <c:numCache>
                <c:formatCode>General</c:formatCode>
                <c:ptCount val="2"/>
                <c:pt idx="0">
                  <c:v>0.35212681511966998</c:v>
                </c:pt>
                <c:pt idx="1">
                  <c:v>8.2336884938835994E-2</c:v>
                </c:pt>
              </c:numCache>
            </c:numRef>
          </c:val>
          <c:smooth val="0"/>
          <c:extLst>
            <c:ext xmlns:c16="http://schemas.microsoft.com/office/drawing/2014/chart" uri="{C3380CC4-5D6E-409C-BE32-E72D297353CC}">
              <c16:uniqueId val="{00000003-0B78-4E58-8490-63DE45FB7D2D}"/>
            </c:ext>
          </c:extLst>
        </c:ser>
        <c:dLbls>
          <c:showLegendKey val="0"/>
          <c:showVal val="0"/>
          <c:showCatName val="0"/>
          <c:showSerName val="0"/>
          <c:showPercent val="0"/>
          <c:showBubbleSize val="0"/>
        </c:dLbls>
        <c:smooth val="0"/>
        <c:axId val="378766368"/>
        <c:axId val="378760464"/>
      </c:lineChart>
      <c:dateAx>
        <c:axId val="37876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0464"/>
        <c:crosses val="autoZero"/>
        <c:auto val="1"/>
        <c:lblOffset val="100"/>
        <c:baseTimeUnit val="months"/>
      </c:dateAx>
      <c:valAx>
        <c:axId val="37876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Sipes Egypt</c:v>
                </c:pt>
                <c:pt idx="1">
                  <c:v>Scib Paints</c:v>
                </c:pt>
                <c:pt idx="2">
                  <c:v>Jotun Egypt</c:v>
                </c:pt>
                <c:pt idx="3">
                  <c:v>CMB GROUP</c:v>
                </c:pt>
              </c:strCache>
            </c:strRef>
          </c:cat>
          <c:val>
            <c:numRef>
              <c:f>Sheet1!$B$2:$B$5</c:f>
              <c:numCache>
                <c:formatCode>General</c:formatCode>
                <c:ptCount val="4"/>
                <c:pt idx="0">
                  <c:v>1230</c:v>
                </c:pt>
                <c:pt idx="1">
                  <c:v>1365</c:v>
                </c:pt>
                <c:pt idx="2">
                  <c:v>5314</c:v>
                </c:pt>
                <c:pt idx="3">
                  <c:v>25441</c:v>
                </c:pt>
              </c:numCache>
            </c:numRef>
          </c:val>
          <c:extLst>
            <c:ext xmlns:c16="http://schemas.microsoft.com/office/drawing/2014/chart" uri="{C3380CC4-5D6E-409C-BE32-E72D297353CC}">
              <c16:uniqueId val="{00000000-C540-44E9-9018-6A6F3C9F2EBE}"/>
            </c:ext>
          </c:extLst>
        </c:ser>
        <c:dLbls>
          <c:showLegendKey val="0"/>
          <c:showVal val="0"/>
          <c:showCatName val="0"/>
          <c:showSerName val="0"/>
          <c:showPercent val="0"/>
          <c:showBubbleSize val="0"/>
        </c:dLbls>
        <c:gapWidth val="219"/>
        <c:overlap val="-27"/>
        <c:axId val="377564424"/>
        <c:axId val="377561144"/>
      </c:barChart>
      <c:catAx>
        <c:axId val="37756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61144"/>
        <c:crosses val="autoZero"/>
        <c:auto val="1"/>
        <c:lblAlgn val="ctr"/>
        <c:lblOffset val="100"/>
        <c:noMultiLvlLbl val="0"/>
      </c:catAx>
      <c:valAx>
        <c:axId val="37756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6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Sipes Egypt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16.0806</c:v>
                </c:pt>
                <c:pt idx="1">
                  <c:v>42.1053</c:v>
                </c:pt>
                <c:pt idx="2">
                  <c:v>4.8346999999999998</c:v>
                </c:pt>
                <c:pt idx="3">
                  <c:v>0</c:v>
                </c:pt>
                <c:pt idx="4">
                  <c:v>25.1752</c:v>
                </c:pt>
                <c:pt idx="5">
                  <c:v>100</c:v>
                </c:pt>
              </c:numCache>
            </c:numRef>
          </c:val>
          <c:extLst>
            <c:ext xmlns:c16="http://schemas.microsoft.com/office/drawing/2014/chart" uri="{C3380CC4-5D6E-409C-BE32-E72D297353CC}">
              <c16:uniqueId val="{00000000-2520-4A96-86D2-FC05491D8262}"/>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34.210500000000003</c:v>
                </c:pt>
                <c:pt idx="2">
                  <c:v>5.3654000000000002</c:v>
                </c:pt>
                <c:pt idx="3">
                  <c:v>0</c:v>
                </c:pt>
                <c:pt idx="4">
                  <c:v>5.4957000000000003</c:v>
                </c:pt>
                <c:pt idx="5">
                  <c:v>39.455199999999998</c:v>
                </c:pt>
              </c:numCache>
            </c:numRef>
          </c:val>
          <c:extLst>
            <c:ext xmlns:c16="http://schemas.microsoft.com/office/drawing/2014/chart" uri="{C3380CC4-5D6E-409C-BE32-E72D297353CC}">
              <c16:uniqueId val="{00000001-2520-4A96-86D2-FC05491D8262}"/>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91.408000000000001</c:v>
                </c:pt>
                <c:pt idx="1">
                  <c:v>18.421099999999999</c:v>
                </c:pt>
                <c:pt idx="2">
                  <c:v>20.887499999999999</c:v>
                </c:pt>
                <c:pt idx="3">
                  <c:v>0</c:v>
                </c:pt>
                <c:pt idx="4">
                  <c:v>43.389800000000001</c:v>
                </c:pt>
                <c:pt idx="5">
                  <c:v>21.8796</c:v>
                </c:pt>
              </c:numCache>
            </c:numRef>
          </c:val>
          <c:extLst>
            <c:ext xmlns:c16="http://schemas.microsoft.com/office/drawing/2014/chart" uri="{C3380CC4-5D6E-409C-BE32-E72D297353CC}">
              <c16:uniqueId val="{00000002-2520-4A96-86D2-FC05491D8262}"/>
            </c:ext>
          </c:extLst>
        </c:ser>
        <c:ser>
          <c:idx val="3"/>
          <c:order val="3"/>
          <c:tx>
            <c:strRef>
              <c:f>Sheet1!$E$1</c:f>
              <c:strCache>
                <c:ptCount val="1"/>
                <c:pt idx="0">
                  <c:v>CMB GROUP</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35.055399999999999</c:v>
                </c:pt>
                <c:pt idx="1">
                  <c:v>100</c:v>
                </c:pt>
                <c:pt idx="2">
                  <c:v>100</c:v>
                </c:pt>
                <c:pt idx="3">
                  <c:v>0</c:v>
                </c:pt>
                <c:pt idx="4">
                  <c:v>100</c:v>
                </c:pt>
                <c:pt idx="5">
                  <c:v>43.379199999999997</c:v>
                </c:pt>
              </c:numCache>
            </c:numRef>
          </c:val>
          <c:extLst>
            <c:ext xmlns:c16="http://schemas.microsoft.com/office/drawing/2014/chart" uri="{C3380CC4-5D6E-409C-BE32-E72D297353CC}">
              <c16:uniqueId val="{00000003-2520-4A96-86D2-FC05491D8262}"/>
            </c:ext>
          </c:extLst>
        </c:ser>
        <c:dLbls>
          <c:showLegendKey val="0"/>
          <c:showVal val="0"/>
          <c:showCatName val="0"/>
          <c:showSerName val="0"/>
          <c:showPercent val="0"/>
          <c:showBubbleSize val="0"/>
        </c:dLbls>
        <c:axId val="436405320"/>
        <c:axId val="436402040"/>
      </c:radarChart>
      <c:catAx>
        <c:axId val="43640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402040"/>
        <c:crosses val="autoZero"/>
        <c:auto val="1"/>
        <c:lblAlgn val="ctr"/>
        <c:lblOffset val="100"/>
        <c:noMultiLvlLbl val="0"/>
      </c:catAx>
      <c:valAx>
        <c:axId val="43640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40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1243-8923-4377-A72C-D4749902B7E1}"/>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FD3A778F-1D6C-482A-9077-2577FFF79B95}"/>
              </a:ext>
            </a:extLst>
          </p:cNvPr>
          <p:cNvSpPr>
            <a:spLocks noGrp="1"/>
          </p:cNvSpPr>
          <p:nvPr>
            <p:ph type="subTitle" idx="1"/>
          </p:nvPr>
        </p:nvSpPr>
        <p:spPr/>
        <p:txBody>
          <a:bodyPr/>
          <a:lstStyle/>
          <a:p>
            <a:r>
              <a:rPr lang="en-US"/>
              <a:t>aurora solutions</a:t>
            </a:r>
          </a:p>
        </p:txBody>
      </p:sp>
    </p:spTree>
    <p:extLst>
      <p:ext uri="{BB962C8B-B14F-4D97-AF65-F5344CB8AC3E}">
        <p14:creationId xmlns:p14="http://schemas.microsoft.com/office/powerpoint/2010/main" val="132248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4D77-57B6-45A6-A82D-FD2ACC11240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A8E969E-A2C3-4FD8-85A3-882FDD846823}"/>
              </a:ext>
            </a:extLst>
          </p:cNvPr>
          <p:cNvGraphicFramePr>
            <a:graphicFrameLocks noGrp="1"/>
          </p:cNvGraphicFramePr>
          <p:nvPr>
            <p:ph type="tbl" sz="quarter" idx="13"/>
            <p:extLst>
              <p:ext uri="{D42A27DB-BD31-4B8C-83A1-F6EECF244321}">
                <p14:modId xmlns:p14="http://schemas.microsoft.com/office/powerpoint/2010/main" val="658812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3654775802"/>
                    </a:ext>
                  </a:extLst>
                </a:gridCol>
                <a:gridCol w="329184">
                  <a:extLst>
                    <a:ext uri="{9D8B030D-6E8A-4147-A177-3AD203B41FA5}">
                      <a16:colId xmlns:a16="http://schemas.microsoft.com/office/drawing/2014/main" val="277466789"/>
                    </a:ext>
                  </a:extLst>
                </a:gridCol>
                <a:gridCol w="329184">
                  <a:extLst>
                    <a:ext uri="{9D8B030D-6E8A-4147-A177-3AD203B41FA5}">
                      <a16:colId xmlns:a16="http://schemas.microsoft.com/office/drawing/2014/main" val="2356875398"/>
                    </a:ext>
                  </a:extLst>
                </a:gridCol>
                <a:gridCol w="329184">
                  <a:extLst>
                    <a:ext uri="{9D8B030D-6E8A-4147-A177-3AD203B41FA5}">
                      <a16:colId xmlns:a16="http://schemas.microsoft.com/office/drawing/2014/main" val="187898292"/>
                    </a:ext>
                  </a:extLst>
                </a:gridCol>
                <a:gridCol w="329184">
                  <a:extLst>
                    <a:ext uri="{9D8B030D-6E8A-4147-A177-3AD203B41FA5}">
                      <a16:colId xmlns:a16="http://schemas.microsoft.com/office/drawing/2014/main" val="1454669122"/>
                    </a:ext>
                  </a:extLst>
                </a:gridCol>
                <a:gridCol w="329184">
                  <a:extLst>
                    <a:ext uri="{9D8B030D-6E8A-4147-A177-3AD203B41FA5}">
                      <a16:colId xmlns:a16="http://schemas.microsoft.com/office/drawing/2014/main" val="2126177134"/>
                    </a:ext>
                  </a:extLst>
                </a:gridCol>
                <a:gridCol w="329184">
                  <a:extLst>
                    <a:ext uri="{9D8B030D-6E8A-4147-A177-3AD203B41FA5}">
                      <a16:colId xmlns:a16="http://schemas.microsoft.com/office/drawing/2014/main" val="1491000202"/>
                    </a:ext>
                  </a:extLst>
                </a:gridCol>
                <a:gridCol w="329184">
                  <a:extLst>
                    <a:ext uri="{9D8B030D-6E8A-4147-A177-3AD203B41FA5}">
                      <a16:colId xmlns:a16="http://schemas.microsoft.com/office/drawing/2014/main" val="1276296979"/>
                    </a:ext>
                  </a:extLst>
                </a:gridCol>
                <a:gridCol w="329184">
                  <a:extLst>
                    <a:ext uri="{9D8B030D-6E8A-4147-A177-3AD203B41FA5}">
                      <a16:colId xmlns:a16="http://schemas.microsoft.com/office/drawing/2014/main" val="1080907599"/>
                    </a:ext>
                  </a:extLst>
                </a:gridCol>
                <a:gridCol w="329184">
                  <a:extLst>
                    <a:ext uri="{9D8B030D-6E8A-4147-A177-3AD203B41FA5}">
                      <a16:colId xmlns:a16="http://schemas.microsoft.com/office/drawing/2014/main" val="1401837549"/>
                    </a:ext>
                  </a:extLst>
                </a:gridCol>
                <a:gridCol w="329184">
                  <a:extLst>
                    <a:ext uri="{9D8B030D-6E8A-4147-A177-3AD203B41FA5}">
                      <a16:colId xmlns:a16="http://schemas.microsoft.com/office/drawing/2014/main" val="3154868765"/>
                    </a:ext>
                  </a:extLst>
                </a:gridCol>
                <a:gridCol w="329184">
                  <a:extLst>
                    <a:ext uri="{9D8B030D-6E8A-4147-A177-3AD203B41FA5}">
                      <a16:colId xmlns:a16="http://schemas.microsoft.com/office/drawing/2014/main" val="1857435586"/>
                    </a:ext>
                  </a:extLst>
                </a:gridCol>
                <a:gridCol w="329184">
                  <a:extLst>
                    <a:ext uri="{9D8B030D-6E8A-4147-A177-3AD203B41FA5}">
                      <a16:colId xmlns:a16="http://schemas.microsoft.com/office/drawing/2014/main" val="2954829732"/>
                    </a:ext>
                  </a:extLst>
                </a:gridCol>
                <a:gridCol w="329184">
                  <a:extLst>
                    <a:ext uri="{9D8B030D-6E8A-4147-A177-3AD203B41FA5}">
                      <a16:colId xmlns:a16="http://schemas.microsoft.com/office/drawing/2014/main" val="2802651715"/>
                    </a:ext>
                  </a:extLst>
                </a:gridCol>
                <a:gridCol w="329184">
                  <a:extLst>
                    <a:ext uri="{9D8B030D-6E8A-4147-A177-3AD203B41FA5}">
                      <a16:colId xmlns:a16="http://schemas.microsoft.com/office/drawing/2014/main" val="1903192215"/>
                    </a:ext>
                  </a:extLst>
                </a:gridCol>
                <a:gridCol w="329184">
                  <a:extLst>
                    <a:ext uri="{9D8B030D-6E8A-4147-A177-3AD203B41FA5}">
                      <a16:colId xmlns:a16="http://schemas.microsoft.com/office/drawing/2014/main" val="3688399002"/>
                    </a:ext>
                  </a:extLst>
                </a:gridCol>
                <a:gridCol w="329184">
                  <a:extLst>
                    <a:ext uri="{9D8B030D-6E8A-4147-A177-3AD203B41FA5}">
                      <a16:colId xmlns:a16="http://schemas.microsoft.com/office/drawing/2014/main" val="2078427849"/>
                    </a:ext>
                  </a:extLst>
                </a:gridCol>
                <a:gridCol w="329184">
                  <a:extLst>
                    <a:ext uri="{9D8B030D-6E8A-4147-A177-3AD203B41FA5}">
                      <a16:colId xmlns:a16="http://schemas.microsoft.com/office/drawing/2014/main" val="4218339889"/>
                    </a:ext>
                  </a:extLst>
                </a:gridCol>
                <a:gridCol w="329184">
                  <a:extLst>
                    <a:ext uri="{9D8B030D-6E8A-4147-A177-3AD203B41FA5}">
                      <a16:colId xmlns:a16="http://schemas.microsoft.com/office/drawing/2014/main" val="1530121823"/>
                    </a:ext>
                  </a:extLst>
                </a:gridCol>
                <a:gridCol w="329184">
                  <a:extLst>
                    <a:ext uri="{9D8B030D-6E8A-4147-A177-3AD203B41FA5}">
                      <a16:colId xmlns:a16="http://schemas.microsoft.com/office/drawing/2014/main" val="3402615858"/>
                    </a:ext>
                  </a:extLst>
                </a:gridCol>
                <a:gridCol w="329184">
                  <a:extLst>
                    <a:ext uri="{9D8B030D-6E8A-4147-A177-3AD203B41FA5}">
                      <a16:colId xmlns:a16="http://schemas.microsoft.com/office/drawing/2014/main" val="1059071996"/>
                    </a:ext>
                  </a:extLst>
                </a:gridCol>
                <a:gridCol w="329184">
                  <a:extLst>
                    <a:ext uri="{9D8B030D-6E8A-4147-A177-3AD203B41FA5}">
                      <a16:colId xmlns:a16="http://schemas.microsoft.com/office/drawing/2014/main" val="2326149084"/>
                    </a:ext>
                  </a:extLst>
                </a:gridCol>
                <a:gridCol w="329184">
                  <a:extLst>
                    <a:ext uri="{9D8B030D-6E8A-4147-A177-3AD203B41FA5}">
                      <a16:colId xmlns:a16="http://schemas.microsoft.com/office/drawing/2014/main" val="2221501281"/>
                    </a:ext>
                  </a:extLst>
                </a:gridCol>
                <a:gridCol w="329184">
                  <a:extLst>
                    <a:ext uri="{9D8B030D-6E8A-4147-A177-3AD203B41FA5}">
                      <a16:colId xmlns:a16="http://schemas.microsoft.com/office/drawing/2014/main" val="302409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25106"/>
                  </a:ext>
                </a:extLst>
              </a:tr>
              <a:tr h="370840">
                <a:tc>
                  <a:txBody>
                    <a:bodyPr/>
                    <a:lstStyle/>
                    <a:p>
                      <a:r>
                        <a:rPr lang="en-US" sz="1000"/>
                        <a:t>Sipes Egypt</a:t>
                      </a:r>
                    </a:p>
                  </a:txBody>
                  <a:tcPr/>
                </a:tc>
                <a:tc>
                  <a:txBody>
                    <a:bodyPr/>
                    <a:lstStyle/>
                    <a:p>
                      <a:r>
                        <a:rPr lang="en-US" sz="1000"/>
                        <a:t>99033</a:t>
                      </a:r>
                    </a:p>
                  </a:txBody>
                  <a:tcPr/>
                </a:tc>
                <a:tc>
                  <a:txBody>
                    <a:bodyPr/>
                    <a:lstStyle/>
                    <a:p>
                      <a:r>
                        <a:rPr lang="en-US" sz="1000"/>
                        <a:t>2006</a:t>
                      </a:r>
                    </a:p>
                  </a:txBody>
                  <a:tcPr/>
                </a:tc>
                <a:tc>
                  <a:txBody>
                    <a:bodyPr/>
                    <a:lstStyle/>
                    <a:p>
                      <a:r>
                        <a:rPr lang="en-US" sz="1000"/>
                        <a:t>99033</a:t>
                      </a:r>
                    </a:p>
                  </a:txBody>
                  <a:tcPr/>
                </a:tc>
                <a:tc>
                  <a:txBody>
                    <a:bodyPr/>
                    <a:lstStyle/>
                    <a:p>
                      <a:r>
                        <a:rPr lang="en-US" sz="1000"/>
                        <a:t>2006</a:t>
                      </a:r>
                    </a:p>
                  </a:txBody>
                  <a:tcPr/>
                </a:tc>
                <a:tc>
                  <a:txBody>
                    <a:bodyPr/>
                    <a:lstStyle/>
                    <a:p>
                      <a:r>
                        <a:rPr lang="en-US" sz="1000"/>
                        <a:t>16</a:t>
                      </a:r>
                    </a:p>
                  </a:txBody>
                  <a:tcPr/>
                </a:tc>
                <a:tc>
                  <a:txBody>
                    <a:bodyPr/>
                    <a:lstStyle/>
                    <a:p>
                      <a:r>
                        <a:rPr lang="en-US" sz="1000"/>
                        <a:t>0</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943</a:t>
                      </a:r>
                    </a:p>
                  </a:txBody>
                  <a:tcPr/>
                </a:tc>
                <a:tc>
                  <a:txBody>
                    <a:bodyPr/>
                    <a:lstStyle/>
                    <a:p>
                      <a:r>
                        <a:rPr lang="en-US" sz="1000"/>
                        <a:t>0</a:t>
                      </a:r>
                    </a:p>
                  </a:txBody>
                  <a:tcPr/>
                </a:tc>
                <a:tc>
                  <a:txBody>
                    <a:bodyPr/>
                    <a:lstStyle/>
                    <a:p>
                      <a:r>
                        <a:rPr lang="en-US" sz="1000"/>
                        <a:t>849</a:t>
                      </a:r>
                    </a:p>
                  </a:txBody>
                  <a:tcPr/>
                </a:tc>
                <a:tc>
                  <a:txBody>
                    <a:bodyPr/>
                    <a:lstStyle/>
                    <a:p>
                      <a:r>
                        <a:rPr lang="en-US" sz="1000"/>
                        <a:t>91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179</a:t>
                      </a:r>
                    </a:p>
                  </a:txBody>
                  <a:tcPr/>
                </a:tc>
                <a:tc>
                  <a:txBody>
                    <a:bodyPr/>
                    <a:lstStyle/>
                    <a:p>
                      <a:r>
                        <a:rPr lang="en-US" sz="1000"/>
                        <a:t>108</a:t>
                      </a:r>
                    </a:p>
                  </a:txBody>
                  <a:tcPr/>
                </a:tc>
                <a:tc>
                  <a:txBody>
                    <a:bodyPr/>
                    <a:lstStyle/>
                    <a:p>
                      <a:r>
                        <a:rPr lang="en-US" sz="1000"/>
                        <a:t>0</a:t>
                      </a:r>
                    </a:p>
                  </a:txBody>
                  <a:tcPr/>
                </a:tc>
                <a:tc>
                  <a:txBody>
                    <a:bodyPr/>
                    <a:lstStyle/>
                    <a:p>
                      <a:r>
                        <a:rPr lang="en-US" sz="1000"/>
                        <a:t>0</a:t>
                      </a:r>
                    </a:p>
                  </a:txBody>
                  <a:tcPr/>
                </a:tc>
                <a:tc>
                  <a:txBody>
                    <a:bodyPr/>
                    <a:lstStyle/>
                    <a:p>
                      <a:r>
                        <a:rPr lang="en-US" sz="1000"/>
                        <a:t>0.0784%</a:t>
                      </a:r>
                    </a:p>
                  </a:txBody>
                  <a:tcPr/>
                </a:tc>
                <a:tc>
                  <a:txBody>
                    <a:bodyPr/>
                    <a:lstStyle/>
                    <a:p>
                      <a:r>
                        <a:rPr lang="en-US" sz="1000"/>
                        <a:t>0.0%</a:t>
                      </a:r>
                    </a:p>
                  </a:txBody>
                  <a:tcPr/>
                </a:tc>
                <a:extLst>
                  <a:ext uri="{0D108BD9-81ED-4DB2-BD59-A6C34878D82A}">
                    <a16:rowId xmlns:a16="http://schemas.microsoft.com/office/drawing/2014/main" val="3620177388"/>
                  </a:ext>
                </a:extLst>
              </a:tr>
              <a:tr h="370840">
                <a:tc>
                  <a:txBody>
                    <a:bodyPr/>
                    <a:lstStyle/>
                    <a:p>
                      <a:r>
                        <a:rPr lang="en-US" sz="1000"/>
                        <a:t>Scib Paints</a:t>
                      </a:r>
                    </a:p>
                  </a:txBody>
                  <a:tcPr/>
                </a:tc>
                <a:tc>
                  <a:txBody>
                    <a:bodyPr/>
                    <a:lstStyle/>
                    <a:p>
                      <a:r>
                        <a:rPr lang="en-US" sz="1000"/>
                        <a:t>615853</a:t>
                      </a:r>
                    </a:p>
                  </a:txBody>
                  <a:tcPr/>
                </a:tc>
                <a:tc>
                  <a:txBody>
                    <a:bodyPr/>
                    <a:lstStyle/>
                    <a:p>
                      <a:r>
                        <a:rPr lang="en-US" sz="1000"/>
                        <a:t>4983</a:t>
                      </a:r>
                    </a:p>
                  </a:txBody>
                  <a:tcPr/>
                </a:tc>
                <a:tc>
                  <a:txBody>
                    <a:bodyPr/>
                    <a:lstStyle/>
                    <a:p>
                      <a:r>
                        <a:rPr lang="en-US" sz="1000"/>
                        <a:t>615853</a:t>
                      </a:r>
                    </a:p>
                  </a:txBody>
                  <a:tcPr/>
                </a:tc>
                <a:tc>
                  <a:txBody>
                    <a:bodyPr/>
                    <a:lstStyle/>
                    <a:p>
                      <a:r>
                        <a:rPr lang="en-US" sz="1000"/>
                        <a:t>4983</a:t>
                      </a:r>
                    </a:p>
                  </a:txBody>
                  <a:tcPr/>
                </a:tc>
                <a:tc>
                  <a:txBody>
                    <a:bodyPr/>
                    <a:lstStyle/>
                    <a:p>
                      <a:r>
                        <a:rPr lang="en-US" sz="1000"/>
                        <a:t>13</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1055</a:t>
                      </a:r>
                    </a:p>
                  </a:txBody>
                  <a:tcPr/>
                </a:tc>
                <a:tc>
                  <a:txBody>
                    <a:bodyPr/>
                    <a:lstStyle/>
                    <a:p>
                      <a:r>
                        <a:rPr lang="en-US" sz="1000"/>
                        <a:t>0</a:t>
                      </a:r>
                    </a:p>
                  </a:txBody>
                  <a:tcPr/>
                </a:tc>
                <a:tc>
                  <a:txBody>
                    <a:bodyPr/>
                    <a:lstStyle/>
                    <a:p>
                      <a:r>
                        <a:rPr lang="en-US" sz="1000"/>
                        <a:t>993</a:t>
                      </a:r>
                    </a:p>
                  </a:txBody>
                  <a:tcPr/>
                </a:tc>
                <a:tc>
                  <a:txBody>
                    <a:bodyPr/>
                    <a:lstStyle/>
                    <a:p>
                      <a:r>
                        <a:rPr lang="en-US" sz="1000"/>
                        <a:t>51</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104</a:t>
                      </a:r>
                    </a:p>
                  </a:txBody>
                  <a:tcPr/>
                </a:tc>
                <a:tc>
                  <a:txBody>
                    <a:bodyPr/>
                    <a:lstStyle/>
                    <a:p>
                      <a:r>
                        <a:rPr lang="en-US" sz="1000"/>
                        <a:t>206</a:t>
                      </a:r>
                    </a:p>
                  </a:txBody>
                  <a:tcPr/>
                </a:tc>
                <a:tc>
                  <a:txBody>
                    <a:bodyPr/>
                    <a:lstStyle/>
                    <a:p>
                      <a:r>
                        <a:rPr lang="en-US" sz="1000"/>
                        <a:t>2</a:t>
                      </a:r>
                    </a:p>
                  </a:txBody>
                  <a:tcPr/>
                </a:tc>
                <a:tc>
                  <a:txBody>
                    <a:bodyPr/>
                    <a:lstStyle/>
                    <a:p>
                      <a:r>
                        <a:rPr lang="en-US" sz="1000"/>
                        <a:t>0</a:t>
                      </a:r>
                    </a:p>
                  </a:txBody>
                  <a:tcPr/>
                </a:tc>
                <a:tc>
                  <a:txBody>
                    <a:bodyPr/>
                    <a:lstStyle/>
                    <a:p>
                      <a:r>
                        <a:rPr lang="en-US" sz="1000"/>
                        <a:t>0.0171%</a:t>
                      </a:r>
                    </a:p>
                  </a:txBody>
                  <a:tcPr/>
                </a:tc>
                <a:tc>
                  <a:txBody>
                    <a:bodyPr/>
                    <a:lstStyle/>
                    <a:p>
                      <a:r>
                        <a:rPr lang="en-US" sz="1000"/>
                        <a:t>0.0%</a:t>
                      </a:r>
                    </a:p>
                  </a:txBody>
                  <a:tcPr/>
                </a:tc>
                <a:extLst>
                  <a:ext uri="{0D108BD9-81ED-4DB2-BD59-A6C34878D82A}">
                    <a16:rowId xmlns:a16="http://schemas.microsoft.com/office/drawing/2014/main" val="4077687932"/>
                  </a:ext>
                </a:extLst>
              </a:tr>
              <a:tr h="370840">
                <a:tc>
                  <a:txBody>
                    <a:bodyPr/>
                    <a:lstStyle/>
                    <a:p>
                      <a:r>
                        <a:rPr lang="en-US" sz="1000"/>
                        <a:t>Jotun Egypt</a:t>
                      </a:r>
                    </a:p>
                  </a:txBody>
                  <a:tcPr/>
                </a:tc>
                <a:tc>
                  <a:txBody>
                    <a:bodyPr/>
                    <a:lstStyle/>
                    <a:p>
                      <a:r>
                        <a:rPr lang="en-US" sz="1000"/>
                        <a:t>562939</a:t>
                      </a:r>
                    </a:p>
                  </a:txBody>
                  <a:tcPr/>
                </a:tc>
                <a:tc>
                  <a:txBody>
                    <a:bodyPr/>
                    <a:lstStyle/>
                    <a:p>
                      <a:r>
                        <a:rPr lang="en-US" sz="1000"/>
                        <a:t>2535</a:t>
                      </a:r>
                    </a:p>
                  </a:txBody>
                  <a:tcPr/>
                </a:tc>
                <a:tc>
                  <a:txBody>
                    <a:bodyPr/>
                    <a:lstStyle/>
                    <a:p>
                      <a:r>
                        <a:rPr lang="en-US" sz="1000"/>
                        <a:t>562939</a:t>
                      </a:r>
                    </a:p>
                  </a:txBody>
                  <a:tcPr/>
                </a:tc>
                <a:tc>
                  <a:txBody>
                    <a:bodyPr/>
                    <a:lstStyle/>
                    <a:p>
                      <a:r>
                        <a:rPr lang="en-US" sz="1000"/>
                        <a:t>2535</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4676</a:t>
                      </a:r>
                    </a:p>
                  </a:txBody>
                  <a:tcPr/>
                </a:tc>
                <a:tc>
                  <a:txBody>
                    <a:bodyPr/>
                    <a:lstStyle/>
                    <a:p>
                      <a:r>
                        <a:rPr lang="en-US" sz="1000"/>
                        <a:t>0</a:t>
                      </a:r>
                    </a:p>
                  </a:txBody>
                  <a:tcPr/>
                </a:tc>
                <a:tc>
                  <a:txBody>
                    <a:bodyPr/>
                    <a:lstStyle/>
                    <a:p>
                      <a:r>
                        <a:rPr lang="en-US" sz="1000"/>
                        <a:t>4496</a:t>
                      </a:r>
                    </a:p>
                  </a:txBody>
                  <a:tcPr/>
                </a:tc>
                <a:tc>
                  <a:txBody>
                    <a:bodyPr/>
                    <a:lstStyle/>
                    <a:p>
                      <a:r>
                        <a:rPr lang="en-US" sz="1000"/>
                        <a:t>150</a:t>
                      </a:r>
                    </a:p>
                  </a:txBody>
                  <a:tcPr/>
                </a:tc>
                <a:tc>
                  <a:txBody>
                    <a:bodyPr/>
                    <a:lstStyle/>
                    <a:p>
                      <a:r>
                        <a:rPr lang="en-US" sz="1000"/>
                        <a:t>1</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224</a:t>
                      </a:r>
                    </a:p>
                  </a:txBody>
                  <a:tcPr/>
                </a:tc>
                <a:tc>
                  <a:txBody>
                    <a:bodyPr/>
                    <a:lstStyle/>
                    <a:p>
                      <a:r>
                        <a:rPr lang="en-US" sz="1000"/>
                        <a:t>414</a:t>
                      </a:r>
                    </a:p>
                  </a:txBody>
                  <a:tcPr/>
                </a:tc>
                <a:tc>
                  <a:txBody>
                    <a:bodyPr/>
                    <a:lstStyle/>
                    <a:p>
                      <a:r>
                        <a:rPr lang="en-US" sz="1000"/>
                        <a:t>0</a:t>
                      </a:r>
                    </a:p>
                  </a:txBody>
                  <a:tcPr/>
                </a:tc>
                <a:tc>
                  <a:txBody>
                    <a:bodyPr/>
                    <a:lstStyle/>
                    <a:p>
                      <a:r>
                        <a:rPr lang="en-US" sz="1000"/>
                        <a:t>0</a:t>
                      </a:r>
                    </a:p>
                  </a:txBody>
                  <a:tcPr/>
                </a:tc>
                <a:tc>
                  <a:txBody>
                    <a:bodyPr/>
                    <a:lstStyle/>
                    <a:p>
                      <a:r>
                        <a:rPr lang="en-US" sz="1000"/>
                        <a:t>0.1352%</a:t>
                      </a:r>
                    </a:p>
                  </a:txBody>
                  <a:tcPr/>
                </a:tc>
                <a:tc>
                  <a:txBody>
                    <a:bodyPr/>
                    <a:lstStyle/>
                    <a:p>
                      <a:r>
                        <a:rPr lang="en-US" sz="1000"/>
                        <a:t>0.0%</a:t>
                      </a:r>
                    </a:p>
                  </a:txBody>
                  <a:tcPr/>
                </a:tc>
                <a:extLst>
                  <a:ext uri="{0D108BD9-81ED-4DB2-BD59-A6C34878D82A}">
                    <a16:rowId xmlns:a16="http://schemas.microsoft.com/office/drawing/2014/main" val="1671915726"/>
                  </a:ext>
                </a:extLst>
              </a:tr>
              <a:tr h="370840">
                <a:tc>
                  <a:txBody>
                    <a:bodyPr/>
                    <a:lstStyle/>
                    <a:p>
                      <a:r>
                        <a:rPr lang="en-US" sz="1000"/>
                        <a:t>CMB GROUP</a:t>
                      </a:r>
                    </a:p>
                  </a:txBody>
                  <a:tcPr/>
                </a:tc>
                <a:tc>
                  <a:txBody>
                    <a:bodyPr/>
                    <a:lstStyle/>
                    <a:p>
                      <a:r>
                        <a:rPr lang="en-US" sz="1000"/>
                        <a:t>215890</a:t>
                      </a:r>
                    </a:p>
                  </a:txBody>
                  <a:tcPr/>
                </a:tc>
                <a:tc>
                  <a:txBody>
                    <a:bodyPr/>
                    <a:lstStyle/>
                    <a:p>
                      <a:r>
                        <a:rPr lang="en-US" sz="1000"/>
                        <a:t>1919</a:t>
                      </a:r>
                    </a:p>
                  </a:txBody>
                  <a:tcPr/>
                </a:tc>
                <a:tc>
                  <a:txBody>
                    <a:bodyPr/>
                    <a:lstStyle/>
                    <a:p>
                      <a:r>
                        <a:rPr lang="en-US" sz="1000"/>
                        <a:t>215890</a:t>
                      </a:r>
                    </a:p>
                  </a:txBody>
                  <a:tcPr/>
                </a:tc>
                <a:tc>
                  <a:txBody>
                    <a:bodyPr/>
                    <a:lstStyle/>
                    <a:p>
                      <a:r>
                        <a:rPr lang="en-US" sz="1000"/>
                        <a:t>1919</a:t>
                      </a:r>
                    </a:p>
                  </a:txBody>
                  <a:tcPr/>
                </a:tc>
                <a:tc>
                  <a:txBody>
                    <a:bodyPr/>
                    <a:lstStyle/>
                    <a:p>
                      <a:r>
                        <a:rPr lang="en-US" sz="1000"/>
                        <a:t>38</a:t>
                      </a:r>
                    </a:p>
                  </a:txBody>
                  <a:tcPr/>
                </a:tc>
                <a:tc>
                  <a:txBody>
                    <a:bodyPr/>
                    <a:lstStyle/>
                    <a:p>
                      <a:r>
                        <a:rPr lang="en-US" sz="1000"/>
                        <a:t>0</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22417</a:t>
                      </a:r>
                    </a:p>
                  </a:txBody>
                  <a:tcPr/>
                </a:tc>
                <a:tc>
                  <a:txBody>
                    <a:bodyPr/>
                    <a:lstStyle/>
                    <a:p>
                      <a:r>
                        <a:rPr lang="en-US" sz="1000"/>
                        <a:t>4</a:t>
                      </a:r>
                    </a:p>
                  </a:txBody>
                  <a:tcPr/>
                </a:tc>
                <a:tc>
                  <a:txBody>
                    <a:bodyPr/>
                    <a:lstStyle/>
                    <a:p>
                      <a:r>
                        <a:rPr lang="en-US" sz="1000"/>
                        <a:t>22186</a:t>
                      </a:r>
                    </a:p>
                  </a:txBody>
                  <a:tcPr/>
                </a:tc>
                <a:tc>
                  <a:txBody>
                    <a:bodyPr/>
                    <a:lstStyle/>
                    <a:p>
                      <a:r>
                        <a:rPr lang="en-US" sz="1000"/>
                        <a:t>195</a:t>
                      </a:r>
                    </a:p>
                  </a:txBody>
                  <a:tcPr/>
                </a:tc>
                <a:tc>
                  <a:txBody>
                    <a:bodyPr/>
                    <a:lstStyle/>
                    <a:p>
                      <a:r>
                        <a:rPr lang="en-US" sz="1000"/>
                        <a:t>8</a:t>
                      </a:r>
                    </a:p>
                  </a:txBody>
                  <a:tcPr/>
                </a:tc>
                <a:tc>
                  <a:txBody>
                    <a:bodyPr/>
                    <a:lstStyle/>
                    <a:p>
                      <a:r>
                        <a:rPr lang="en-US" sz="1000"/>
                        <a:t>22</a:t>
                      </a:r>
                    </a:p>
                  </a:txBody>
                  <a:tcPr/>
                </a:tc>
                <a:tc>
                  <a:txBody>
                    <a:bodyPr/>
                    <a:lstStyle/>
                    <a:p>
                      <a:r>
                        <a:rPr lang="en-US" sz="1000"/>
                        <a:t>2</a:t>
                      </a:r>
                    </a:p>
                  </a:txBody>
                  <a:tcPr/>
                </a:tc>
                <a:tc>
                  <a:txBody>
                    <a:bodyPr/>
                    <a:lstStyle/>
                    <a:p>
                      <a:r>
                        <a:rPr lang="en-US" sz="1000"/>
                        <a:t>4</a:t>
                      </a:r>
                    </a:p>
                  </a:txBody>
                  <a:tcPr/>
                </a:tc>
                <a:tc>
                  <a:txBody>
                    <a:bodyPr/>
                    <a:lstStyle/>
                    <a:p>
                      <a:r>
                        <a:rPr lang="en-US" sz="1000"/>
                        <a:t>1837</a:t>
                      </a:r>
                    </a:p>
                  </a:txBody>
                  <a:tcPr/>
                </a:tc>
                <a:tc>
                  <a:txBody>
                    <a:bodyPr/>
                    <a:lstStyle/>
                    <a:p>
                      <a:r>
                        <a:rPr lang="en-US" sz="1000"/>
                        <a:t>1187</a:t>
                      </a:r>
                    </a:p>
                  </a:txBody>
                  <a:tcPr/>
                </a:tc>
                <a:tc>
                  <a:txBody>
                    <a:bodyPr/>
                    <a:lstStyle/>
                    <a:p>
                      <a:r>
                        <a:rPr lang="en-US" sz="1000"/>
                        <a:t>4</a:t>
                      </a:r>
                    </a:p>
                  </a:txBody>
                  <a:tcPr/>
                </a:tc>
                <a:tc>
                  <a:txBody>
                    <a:bodyPr/>
                    <a:lstStyle/>
                    <a:p>
                      <a:r>
                        <a:rPr lang="en-US" sz="1000"/>
                        <a:t>0</a:t>
                      </a:r>
                    </a:p>
                  </a:txBody>
                  <a:tcPr/>
                </a:tc>
                <a:tc>
                  <a:txBody>
                    <a:bodyPr/>
                    <a:lstStyle/>
                    <a:p>
                      <a:r>
                        <a:rPr lang="en-US" sz="1000"/>
                        <a:t>0.3115%</a:t>
                      </a:r>
                    </a:p>
                  </a:txBody>
                  <a:tcPr/>
                </a:tc>
                <a:tc>
                  <a:txBody>
                    <a:bodyPr/>
                    <a:lstStyle/>
                    <a:p>
                      <a:r>
                        <a:rPr lang="en-US" sz="1000"/>
                        <a:t>0.0%</a:t>
                      </a:r>
                    </a:p>
                  </a:txBody>
                  <a:tcPr/>
                </a:tc>
                <a:extLst>
                  <a:ext uri="{0D108BD9-81ED-4DB2-BD59-A6C34878D82A}">
                    <a16:rowId xmlns:a16="http://schemas.microsoft.com/office/drawing/2014/main" val="2647320724"/>
                  </a:ext>
                </a:extLst>
              </a:tr>
            </a:tbl>
          </a:graphicData>
        </a:graphic>
      </p:graphicFrame>
      <p:sp>
        <p:nvSpPr>
          <p:cNvPr id="4" name="Text Placeholder 3">
            <a:extLst>
              <a:ext uri="{FF2B5EF4-FFF2-40B4-BE49-F238E27FC236}">
                <a16:creationId xmlns:a16="http://schemas.microsoft.com/office/drawing/2014/main" id="{AA0E83B0-EA25-4058-B48C-78A4674FA49F}"/>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274403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6AF4-3670-43E2-A54C-7AA291E6526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28EF23D-DB9E-4829-BB81-A926BCFCB6CA}"/>
              </a:ext>
            </a:extLst>
          </p:cNvPr>
          <p:cNvGraphicFramePr>
            <a:graphicFrameLocks noGrp="1"/>
          </p:cNvGraphicFramePr>
          <p:nvPr>
            <p:ph type="chart" sz="quarter" idx="13"/>
            <p:extLst>
              <p:ext uri="{D42A27DB-BD31-4B8C-83A1-F6EECF244321}">
                <p14:modId xmlns:p14="http://schemas.microsoft.com/office/powerpoint/2010/main" val="3001782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377E1F-A096-42EF-8ADB-6EAD132E5B99}"/>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D98FB91F-A823-4F44-97EE-0E792D9C31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516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C5D7E-C1DE-4CE4-9285-3A5856A1BDF6}"/>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A54E8099-9DB0-4DDB-A44C-88F1AC7E3B10}"/>
              </a:ext>
            </a:extLst>
          </p:cNvPr>
          <p:cNvGraphicFramePr>
            <a:graphicFrameLocks noGrp="1"/>
          </p:cNvGraphicFramePr>
          <p:nvPr>
            <p:ph type="chart" sz="quarter" idx="13"/>
            <p:extLst>
              <p:ext uri="{D42A27DB-BD31-4B8C-83A1-F6EECF244321}">
                <p14:modId xmlns:p14="http://schemas.microsoft.com/office/powerpoint/2010/main" val="3128856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BE001-0F6D-4668-A716-0653AE166973}"/>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B5CF7526-C437-4275-A240-85B8CD52B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703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A830E-0FF9-4133-917A-DC8A1BFE60A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D32A51A-0ACE-4E07-8153-E9AF23347822}"/>
              </a:ext>
            </a:extLst>
          </p:cNvPr>
          <p:cNvGraphicFramePr>
            <a:graphicFrameLocks noGrp="1"/>
          </p:cNvGraphicFramePr>
          <p:nvPr>
            <p:ph type="chart" sz="quarter" idx="13"/>
            <p:extLst>
              <p:ext uri="{D42A27DB-BD31-4B8C-83A1-F6EECF244321}">
                <p14:modId xmlns:p14="http://schemas.microsoft.com/office/powerpoint/2010/main" val="1836761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CE762-DAD5-46A8-9C95-E7624A01BA01}"/>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22102754-C288-4AD1-AB2D-F2D4D74F67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85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23D36-E5EB-499D-B4B1-F339967C87EC}"/>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D2719E02-8244-4D31-803A-1EA5268F069B}"/>
              </a:ext>
            </a:extLst>
          </p:cNvPr>
          <p:cNvGraphicFramePr>
            <a:graphicFrameLocks noGrp="1"/>
          </p:cNvGraphicFramePr>
          <p:nvPr>
            <p:ph type="chart" sz="quarter" idx="13"/>
            <p:extLst>
              <p:ext uri="{D42A27DB-BD31-4B8C-83A1-F6EECF244321}">
                <p14:modId xmlns:p14="http://schemas.microsoft.com/office/powerpoint/2010/main" val="385791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22D3BE-29F8-4599-8400-843EFA912AB8}"/>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5C0335E4-9FF7-4F1B-827D-E26D365D0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622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27E53-F07F-416A-AAAF-D19203995B3F}"/>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C113CE77-BB83-49C7-8626-3B2270944D49}"/>
              </a:ext>
            </a:extLst>
          </p:cNvPr>
          <p:cNvGraphicFramePr>
            <a:graphicFrameLocks noGrp="1"/>
          </p:cNvGraphicFramePr>
          <p:nvPr>
            <p:ph type="tbl" sz="quarter" idx="13"/>
            <p:extLst>
              <p:ext uri="{D42A27DB-BD31-4B8C-83A1-F6EECF244321}">
                <p14:modId xmlns:p14="http://schemas.microsoft.com/office/powerpoint/2010/main" val="83416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5420895"/>
                    </a:ext>
                  </a:extLst>
                </a:gridCol>
                <a:gridCol w="370332">
                  <a:extLst>
                    <a:ext uri="{9D8B030D-6E8A-4147-A177-3AD203B41FA5}">
                      <a16:colId xmlns:a16="http://schemas.microsoft.com/office/drawing/2014/main" val="2727439448"/>
                    </a:ext>
                  </a:extLst>
                </a:gridCol>
                <a:gridCol w="370332">
                  <a:extLst>
                    <a:ext uri="{9D8B030D-6E8A-4147-A177-3AD203B41FA5}">
                      <a16:colId xmlns:a16="http://schemas.microsoft.com/office/drawing/2014/main" val="3141794431"/>
                    </a:ext>
                  </a:extLst>
                </a:gridCol>
                <a:gridCol w="370332">
                  <a:extLst>
                    <a:ext uri="{9D8B030D-6E8A-4147-A177-3AD203B41FA5}">
                      <a16:colId xmlns:a16="http://schemas.microsoft.com/office/drawing/2014/main" val="815325835"/>
                    </a:ext>
                  </a:extLst>
                </a:gridCol>
                <a:gridCol w="329184">
                  <a:extLst>
                    <a:ext uri="{9D8B030D-6E8A-4147-A177-3AD203B41FA5}">
                      <a16:colId xmlns:a16="http://schemas.microsoft.com/office/drawing/2014/main" val="2904058426"/>
                    </a:ext>
                  </a:extLst>
                </a:gridCol>
                <a:gridCol w="329184">
                  <a:extLst>
                    <a:ext uri="{9D8B030D-6E8A-4147-A177-3AD203B41FA5}">
                      <a16:colId xmlns:a16="http://schemas.microsoft.com/office/drawing/2014/main" val="1941315623"/>
                    </a:ext>
                  </a:extLst>
                </a:gridCol>
                <a:gridCol w="329184">
                  <a:extLst>
                    <a:ext uri="{9D8B030D-6E8A-4147-A177-3AD203B41FA5}">
                      <a16:colId xmlns:a16="http://schemas.microsoft.com/office/drawing/2014/main" val="868336559"/>
                    </a:ext>
                  </a:extLst>
                </a:gridCol>
                <a:gridCol w="329184">
                  <a:extLst>
                    <a:ext uri="{9D8B030D-6E8A-4147-A177-3AD203B41FA5}">
                      <a16:colId xmlns:a16="http://schemas.microsoft.com/office/drawing/2014/main" val="2864876085"/>
                    </a:ext>
                  </a:extLst>
                </a:gridCol>
                <a:gridCol w="329184">
                  <a:extLst>
                    <a:ext uri="{9D8B030D-6E8A-4147-A177-3AD203B41FA5}">
                      <a16:colId xmlns:a16="http://schemas.microsoft.com/office/drawing/2014/main" val="3079987979"/>
                    </a:ext>
                  </a:extLst>
                </a:gridCol>
                <a:gridCol w="329184">
                  <a:extLst>
                    <a:ext uri="{9D8B030D-6E8A-4147-A177-3AD203B41FA5}">
                      <a16:colId xmlns:a16="http://schemas.microsoft.com/office/drawing/2014/main" val="2197136772"/>
                    </a:ext>
                  </a:extLst>
                </a:gridCol>
                <a:gridCol w="329184">
                  <a:extLst>
                    <a:ext uri="{9D8B030D-6E8A-4147-A177-3AD203B41FA5}">
                      <a16:colId xmlns:a16="http://schemas.microsoft.com/office/drawing/2014/main" val="3424037179"/>
                    </a:ext>
                  </a:extLst>
                </a:gridCol>
                <a:gridCol w="329184">
                  <a:extLst>
                    <a:ext uri="{9D8B030D-6E8A-4147-A177-3AD203B41FA5}">
                      <a16:colId xmlns:a16="http://schemas.microsoft.com/office/drawing/2014/main" val="2294472185"/>
                    </a:ext>
                  </a:extLst>
                </a:gridCol>
                <a:gridCol w="329184">
                  <a:extLst>
                    <a:ext uri="{9D8B030D-6E8A-4147-A177-3AD203B41FA5}">
                      <a16:colId xmlns:a16="http://schemas.microsoft.com/office/drawing/2014/main" val="1076879454"/>
                    </a:ext>
                  </a:extLst>
                </a:gridCol>
                <a:gridCol w="370332">
                  <a:extLst>
                    <a:ext uri="{9D8B030D-6E8A-4147-A177-3AD203B41FA5}">
                      <a16:colId xmlns:a16="http://schemas.microsoft.com/office/drawing/2014/main" val="2909380981"/>
                    </a:ext>
                  </a:extLst>
                </a:gridCol>
                <a:gridCol w="370332">
                  <a:extLst>
                    <a:ext uri="{9D8B030D-6E8A-4147-A177-3AD203B41FA5}">
                      <a16:colId xmlns:a16="http://schemas.microsoft.com/office/drawing/2014/main" val="4133829170"/>
                    </a:ext>
                  </a:extLst>
                </a:gridCol>
                <a:gridCol w="329184">
                  <a:extLst>
                    <a:ext uri="{9D8B030D-6E8A-4147-A177-3AD203B41FA5}">
                      <a16:colId xmlns:a16="http://schemas.microsoft.com/office/drawing/2014/main" val="27370730"/>
                    </a:ext>
                  </a:extLst>
                </a:gridCol>
                <a:gridCol w="329184">
                  <a:extLst>
                    <a:ext uri="{9D8B030D-6E8A-4147-A177-3AD203B41FA5}">
                      <a16:colId xmlns:a16="http://schemas.microsoft.com/office/drawing/2014/main" val="457025155"/>
                    </a:ext>
                  </a:extLst>
                </a:gridCol>
                <a:gridCol w="370332">
                  <a:extLst>
                    <a:ext uri="{9D8B030D-6E8A-4147-A177-3AD203B41FA5}">
                      <a16:colId xmlns:a16="http://schemas.microsoft.com/office/drawing/2014/main" val="1990094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247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Egypt - 2018-03-05 14:09:06</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4179103"/>
                  </a:ext>
                </a:extLst>
              </a:tr>
            </a:tbl>
          </a:graphicData>
        </a:graphic>
      </p:graphicFrame>
      <p:sp>
        <p:nvSpPr>
          <p:cNvPr id="4" name="Text Placeholder 3">
            <a:extLst>
              <a:ext uri="{FF2B5EF4-FFF2-40B4-BE49-F238E27FC236}">
                <a16:creationId xmlns:a16="http://schemas.microsoft.com/office/drawing/2014/main" id="{E79EF05A-4962-4B24-9CA4-4A0C0F4A9B38}"/>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900677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A7CD5-FFC4-4E38-BE1D-99E75E6B063A}"/>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F0142A30-9C19-4CB0-B70D-EADED0B0F2DC}"/>
              </a:ext>
            </a:extLst>
          </p:cNvPr>
          <p:cNvGraphicFramePr>
            <a:graphicFrameLocks noGrp="1"/>
          </p:cNvGraphicFramePr>
          <p:nvPr>
            <p:ph type="tbl" sz="quarter" idx="13"/>
            <p:extLst>
              <p:ext uri="{D42A27DB-BD31-4B8C-83A1-F6EECF244321}">
                <p14:modId xmlns:p14="http://schemas.microsoft.com/office/powerpoint/2010/main" val="303296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1218286"/>
                    </a:ext>
                  </a:extLst>
                </a:gridCol>
                <a:gridCol w="370332">
                  <a:extLst>
                    <a:ext uri="{9D8B030D-6E8A-4147-A177-3AD203B41FA5}">
                      <a16:colId xmlns:a16="http://schemas.microsoft.com/office/drawing/2014/main" val="1000076172"/>
                    </a:ext>
                  </a:extLst>
                </a:gridCol>
                <a:gridCol w="370332">
                  <a:extLst>
                    <a:ext uri="{9D8B030D-6E8A-4147-A177-3AD203B41FA5}">
                      <a16:colId xmlns:a16="http://schemas.microsoft.com/office/drawing/2014/main" val="2862911833"/>
                    </a:ext>
                  </a:extLst>
                </a:gridCol>
                <a:gridCol w="370332">
                  <a:extLst>
                    <a:ext uri="{9D8B030D-6E8A-4147-A177-3AD203B41FA5}">
                      <a16:colId xmlns:a16="http://schemas.microsoft.com/office/drawing/2014/main" val="662313713"/>
                    </a:ext>
                  </a:extLst>
                </a:gridCol>
                <a:gridCol w="329184">
                  <a:extLst>
                    <a:ext uri="{9D8B030D-6E8A-4147-A177-3AD203B41FA5}">
                      <a16:colId xmlns:a16="http://schemas.microsoft.com/office/drawing/2014/main" val="3188431409"/>
                    </a:ext>
                  </a:extLst>
                </a:gridCol>
                <a:gridCol w="329184">
                  <a:extLst>
                    <a:ext uri="{9D8B030D-6E8A-4147-A177-3AD203B41FA5}">
                      <a16:colId xmlns:a16="http://schemas.microsoft.com/office/drawing/2014/main" val="2046937673"/>
                    </a:ext>
                  </a:extLst>
                </a:gridCol>
                <a:gridCol w="329184">
                  <a:extLst>
                    <a:ext uri="{9D8B030D-6E8A-4147-A177-3AD203B41FA5}">
                      <a16:colId xmlns:a16="http://schemas.microsoft.com/office/drawing/2014/main" val="3835398592"/>
                    </a:ext>
                  </a:extLst>
                </a:gridCol>
                <a:gridCol w="329184">
                  <a:extLst>
                    <a:ext uri="{9D8B030D-6E8A-4147-A177-3AD203B41FA5}">
                      <a16:colId xmlns:a16="http://schemas.microsoft.com/office/drawing/2014/main" val="2339017886"/>
                    </a:ext>
                  </a:extLst>
                </a:gridCol>
                <a:gridCol w="329184">
                  <a:extLst>
                    <a:ext uri="{9D8B030D-6E8A-4147-A177-3AD203B41FA5}">
                      <a16:colId xmlns:a16="http://schemas.microsoft.com/office/drawing/2014/main" val="1991411308"/>
                    </a:ext>
                  </a:extLst>
                </a:gridCol>
                <a:gridCol w="329184">
                  <a:extLst>
                    <a:ext uri="{9D8B030D-6E8A-4147-A177-3AD203B41FA5}">
                      <a16:colId xmlns:a16="http://schemas.microsoft.com/office/drawing/2014/main" val="1045077348"/>
                    </a:ext>
                  </a:extLst>
                </a:gridCol>
                <a:gridCol w="329184">
                  <a:extLst>
                    <a:ext uri="{9D8B030D-6E8A-4147-A177-3AD203B41FA5}">
                      <a16:colId xmlns:a16="http://schemas.microsoft.com/office/drawing/2014/main" val="3929777787"/>
                    </a:ext>
                  </a:extLst>
                </a:gridCol>
                <a:gridCol w="329184">
                  <a:extLst>
                    <a:ext uri="{9D8B030D-6E8A-4147-A177-3AD203B41FA5}">
                      <a16:colId xmlns:a16="http://schemas.microsoft.com/office/drawing/2014/main" val="522025762"/>
                    </a:ext>
                  </a:extLst>
                </a:gridCol>
                <a:gridCol w="329184">
                  <a:extLst>
                    <a:ext uri="{9D8B030D-6E8A-4147-A177-3AD203B41FA5}">
                      <a16:colId xmlns:a16="http://schemas.microsoft.com/office/drawing/2014/main" val="1478094216"/>
                    </a:ext>
                  </a:extLst>
                </a:gridCol>
                <a:gridCol w="370332">
                  <a:extLst>
                    <a:ext uri="{9D8B030D-6E8A-4147-A177-3AD203B41FA5}">
                      <a16:colId xmlns:a16="http://schemas.microsoft.com/office/drawing/2014/main" val="3545370110"/>
                    </a:ext>
                  </a:extLst>
                </a:gridCol>
                <a:gridCol w="370332">
                  <a:extLst>
                    <a:ext uri="{9D8B030D-6E8A-4147-A177-3AD203B41FA5}">
                      <a16:colId xmlns:a16="http://schemas.microsoft.com/office/drawing/2014/main" val="921202318"/>
                    </a:ext>
                  </a:extLst>
                </a:gridCol>
                <a:gridCol w="329184">
                  <a:extLst>
                    <a:ext uri="{9D8B030D-6E8A-4147-A177-3AD203B41FA5}">
                      <a16:colId xmlns:a16="http://schemas.microsoft.com/office/drawing/2014/main" val="3004423209"/>
                    </a:ext>
                  </a:extLst>
                </a:gridCol>
                <a:gridCol w="329184">
                  <a:extLst>
                    <a:ext uri="{9D8B030D-6E8A-4147-A177-3AD203B41FA5}">
                      <a16:colId xmlns:a16="http://schemas.microsoft.com/office/drawing/2014/main" val="2587015451"/>
                    </a:ext>
                  </a:extLst>
                </a:gridCol>
                <a:gridCol w="370332">
                  <a:extLst>
                    <a:ext uri="{9D8B030D-6E8A-4147-A177-3AD203B41FA5}">
                      <a16:colId xmlns:a16="http://schemas.microsoft.com/office/drawing/2014/main" val="385952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579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- 2018-03-05 08:24:01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كيمابوكسي 151 
مع دهاناتنا المقاومة ....
مبناك ثابت في أصعب الظروف
لمزيد من التفاصيل عن المنتج يرجي الإطلاع علي الرابط المرفق 
النشرة الفنية : </a:t>
                      </a:r>
                      <a:r>
                        <a:rPr kumimoji="0" lang="en-US" sz="1000" b="0" i="0" u="none" strike="noStrike" kern="1200" cap="none" spc="0" normalizeH="0" baseline="0" noProof="0">
                          <a:ln>
                            <a:noFill/>
                          </a:ln>
                          <a:solidFill>
                            <a:prstClr val="black"/>
                          </a:solidFill>
                          <a:effectLst/>
                          <a:uLnTx/>
                          <a:uFillTx/>
                          <a:latin typeface="+mn-lt"/>
                          <a:ea typeface="+mn-ea"/>
                          <a:cs typeface="+mn-cs"/>
                        </a:rPr>
                        <a:t>https://goo.gl/E0w27h
Technical Data Sheet : https://goo.gl/6UIge1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7961965"/>
                  </a:ext>
                </a:extLst>
              </a:tr>
            </a:tbl>
          </a:graphicData>
        </a:graphic>
      </p:graphicFrame>
      <p:sp>
        <p:nvSpPr>
          <p:cNvPr id="4" name="Text Placeholder 3">
            <a:extLst>
              <a:ext uri="{FF2B5EF4-FFF2-40B4-BE49-F238E27FC236}">
                <a16:creationId xmlns:a16="http://schemas.microsoft.com/office/drawing/2014/main" id="{F5C81017-50FD-4408-95AE-9DB9386702EC}"/>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98705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540C2-13A9-44ED-BA14-77D43D422B7B}"/>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BB3FECE2-8564-41A5-B1E8-8366411C0D47}"/>
              </a:ext>
            </a:extLst>
          </p:cNvPr>
          <p:cNvGraphicFramePr>
            <a:graphicFrameLocks noGrp="1"/>
          </p:cNvGraphicFramePr>
          <p:nvPr>
            <p:ph type="tbl" sz="quarter" idx="13"/>
            <p:extLst>
              <p:ext uri="{D42A27DB-BD31-4B8C-83A1-F6EECF244321}">
                <p14:modId xmlns:p14="http://schemas.microsoft.com/office/powerpoint/2010/main" val="222238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4376137"/>
                    </a:ext>
                  </a:extLst>
                </a:gridCol>
                <a:gridCol w="370332">
                  <a:extLst>
                    <a:ext uri="{9D8B030D-6E8A-4147-A177-3AD203B41FA5}">
                      <a16:colId xmlns:a16="http://schemas.microsoft.com/office/drawing/2014/main" val="1243930856"/>
                    </a:ext>
                  </a:extLst>
                </a:gridCol>
                <a:gridCol w="370332">
                  <a:extLst>
                    <a:ext uri="{9D8B030D-6E8A-4147-A177-3AD203B41FA5}">
                      <a16:colId xmlns:a16="http://schemas.microsoft.com/office/drawing/2014/main" val="2747889692"/>
                    </a:ext>
                  </a:extLst>
                </a:gridCol>
                <a:gridCol w="370332">
                  <a:extLst>
                    <a:ext uri="{9D8B030D-6E8A-4147-A177-3AD203B41FA5}">
                      <a16:colId xmlns:a16="http://schemas.microsoft.com/office/drawing/2014/main" val="995419876"/>
                    </a:ext>
                  </a:extLst>
                </a:gridCol>
                <a:gridCol w="329184">
                  <a:extLst>
                    <a:ext uri="{9D8B030D-6E8A-4147-A177-3AD203B41FA5}">
                      <a16:colId xmlns:a16="http://schemas.microsoft.com/office/drawing/2014/main" val="1606893979"/>
                    </a:ext>
                  </a:extLst>
                </a:gridCol>
                <a:gridCol w="329184">
                  <a:extLst>
                    <a:ext uri="{9D8B030D-6E8A-4147-A177-3AD203B41FA5}">
                      <a16:colId xmlns:a16="http://schemas.microsoft.com/office/drawing/2014/main" val="174549913"/>
                    </a:ext>
                  </a:extLst>
                </a:gridCol>
                <a:gridCol w="329184">
                  <a:extLst>
                    <a:ext uri="{9D8B030D-6E8A-4147-A177-3AD203B41FA5}">
                      <a16:colId xmlns:a16="http://schemas.microsoft.com/office/drawing/2014/main" val="3283335737"/>
                    </a:ext>
                  </a:extLst>
                </a:gridCol>
                <a:gridCol w="329184">
                  <a:extLst>
                    <a:ext uri="{9D8B030D-6E8A-4147-A177-3AD203B41FA5}">
                      <a16:colId xmlns:a16="http://schemas.microsoft.com/office/drawing/2014/main" val="2787241264"/>
                    </a:ext>
                  </a:extLst>
                </a:gridCol>
                <a:gridCol w="329184">
                  <a:extLst>
                    <a:ext uri="{9D8B030D-6E8A-4147-A177-3AD203B41FA5}">
                      <a16:colId xmlns:a16="http://schemas.microsoft.com/office/drawing/2014/main" val="3123053771"/>
                    </a:ext>
                  </a:extLst>
                </a:gridCol>
                <a:gridCol w="329184">
                  <a:extLst>
                    <a:ext uri="{9D8B030D-6E8A-4147-A177-3AD203B41FA5}">
                      <a16:colId xmlns:a16="http://schemas.microsoft.com/office/drawing/2014/main" val="1998110757"/>
                    </a:ext>
                  </a:extLst>
                </a:gridCol>
                <a:gridCol w="329184">
                  <a:extLst>
                    <a:ext uri="{9D8B030D-6E8A-4147-A177-3AD203B41FA5}">
                      <a16:colId xmlns:a16="http://schemas.microsoft.com/office/drawing/2014/main" val="47785556"/>
                    </a:ext>
                  </a:extLst>
                </a:gridCol>
                <a:gridCol w="329184">
                  <a:extLst>
                    <a:ext uri="{9D8B030D-6E8A-4147-A177-3AD203B41FA5}">
                      <a16:colId xmlns:a16="http://schemas.microsoft.com/office/drawing/2014/main" val="818873991"/>
                    </a:ext>
                  </a:extLst>
                </a:gridCol>
                <a:gridCol w="329184">
                  <a:extLst>
                    <a:ext uri="{9D8B030D-6E8A-4147-A177-3AD203B41FA5}">
                      <a16:colId xmlns:a16="http://schemas.microsoft.com/office/drawing/2014/main" val="2674891985"/>
                    </a:ext>
                  </a:extLst>
                </a:gridCol>
                <a:gridCol w="370332">
                  <a:extLst>
                    <a:ext uri="{9D8B030D-6E8A-4147-A177-3AD203B41FA5}">
                      <a16:colId xmlns:a16="http://schemas.microsoft.com/office/drawing/2014/main" val="1167561649"/>
                    </a:ext>
                  </a:extLst>
                </a:gridCol>
                <a:gridCol w="370332">
                  <a:extLst>
                    <a:ext uri="{9D8B030D-6E8A-4147-A177-3AD203B41FA5}">
                      <a16:colId xmlns:a16="http://schemas.microsoft.com/office/drawing/2014/main" val="1361064675"/>
                    </a:ext>
                  </a:extLst>
                </a:gridCol>
                <a:gridCol w="329184">
                  <a:extLst>
                    <a:ext uri="{9D8B030D-6E8A-4147-A177-3AD203B41FA5}">
                      <a16:colId xmlns:a16="http://schemas.microsoft.com/office/drawing/2014/main" val="1772564146"/>
                    </a:ext>
                  </a:extLst>
                </a:gridCol>
                <a:gridCol w="329184">
                  <a:extLst>
                    <a:ext uri="{9D8B030D-6E8A-4147-A177-3AD203B41FA5}">
                      <a16:colId xmlns:a16="http://schemas.microsoft.com/office/drawing/2014/main" val="1361960413"/>
                    </a:ext>
                  </a:extLst>
                </a:gridCol>
                <a:gridCol w="370332">
                  <a:extLst>
                    <a:ext uri="{9D8B030D-6E8A-4147-A177-3AD203B41FA5}">
                      <a16:colId xmlns:a16="http://schemas.microsoft.com/office/drawing/2014/main" val="290410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117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22:42:09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42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09:22:50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لبعض المشاريع من منتجات كيماويات البناء الحديث علي الطبيعه
عمارات بحدائق اكتوبر تشطيب داري ميكس ومونه جاهزه برفكت بلاست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0650396"/>
                  </a:ext>
                </a:extLst>
              </a:tr>
            </a:tbl>
          </a:graphicData>
        </a:graphic>
      </p:graphicFrame>
      <p:sp>
        <p:nvSpPr>
          <p:cNvPr id="4" name="Text Placeholder 3">
            <a:extLst>
              <a:ext uri="{FF2B5EF4-FFF2-40B4-BE49-F238E27FC236}">
                <a16:creationId xmlns:a16="http://schemas.microsoft.com/office/drawing/2014/main" id="{CC581834-0308-4226-AF0B-9F05FF8107EC}"/>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229961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FE0A-3707-4058-AF29-7C6A42711E67}"/>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3C314179-6C13-47C2-877B-46430E8E50DD}"/>
              </a:ext>
            </a:extLst>
          </p:cNvPr>
          <p:cNvGraphicFramePr>
            <a:graphicFrameLocks noGrp="1"/>
          </p:cNvGraphicFramePr>
          <p:nvPr>
            <p:ph type="tbl" sz="quarter" idx="13"/>
            <p:extLst>
              <p:ext uri="{D42A27DB-BD31-4B8C-83A1-F6EECF244321}">
                <p14:modId xmlns:p14="http://schemas.microsoft.com/office/powerpoint/2010/main" val="41167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2299701"/>
                    </a:ext>
                  </a:extLst>
                </a:gridCol>
                <a:gridCol w="370332">
                  <a:extLst>
                    <a:ext uri="{9D8B030D-6E8A-4147-A177-3AD203B41FA5}">
                      <a16:colId xmlns:a16="http://schemas.microsoft.com/office/drawing/2014/main" val="899826358"/>
                    </a:ext>
                  </a:extLst>
                </a:gridCol>
                <a:gridCol w="370332">
                  <a:extLst>
                    <a:ext uri="{9D8B030D-6E8A-4147-A177-3AD203B41FA5}">
                      <a16:colId xmlns:a16="http://schemas.microsoft.com/office/drawing/2014/main" val="1757156545"/>
                    </a:ext>
                  </a:extLst>
                </a:gridCol>
                <a:gridCol w="370332">
                  <a:extLst>
                    <a:ext uri="{9D8B030D-6E8A-4147-A177-3AD203B41FA5}">
                      <a16:colId xmlns:a16="http://schemas.microsoft.com/office/drawing/2014/main" val="181257763"/>
                    </a:ext>
                  </a:extLst>
                </a:gridCol>
                <a:gridCol w="329184">
                  <a:extLst>
                    <a:ext uri="{9D8B030D-6E8A-4147-A177-3AD203B41FA5}">
                      <a16:colId xmlns:a16="http://schemas.microsoft.com/office/drawing/2014/main" val="4076300227"/>
                    </a:ext>
                  </a:extLst>
                </a:gridCol>
                <a:gridCol w="329184">
                  <a:extLst>
                    <a:ext uri="{9D8B030D-6E8A-4147-A177-3AD203B41FA5}">
                      <a16:colId xmlns:a16="http://schemas.microsoft.com/office/drawing/2014/main" val="2966707674"/>
                    </a:ext>
                  </a:extLst>
                </a:gridCol>
                <a:gridCol w="329184">
                  <a:extLst>
                    <a:ext uri="{9D8B030D-6E8A-4147-A177-3AD203B41FA5}">
                      <a16:colId xmlns:a16="http://schemas.microsoft.com/office/drawing/2014/main" val="3257070213"/>
                    </a:ext>
                  </a:extLst>
                </a:gridCol>
                <a:gridCol w="329184">
                  <a:extLst>
                    <a:ext uri="{9D8B030D-6E8A-4147-A177-3AD203B41FA5}">
                      <a16:colId xmlns:a16="http://schemas.microsoft.com/office/drawing/2014/main" val="3880936958"/>
                    </a:ext>
                  </a:extLst>
                </a:gridCol>
                <a:gridCol w="329184">
                  <a:extLst>
                    <a:ext uri="{9D8B030D-6E8A-4147-A177-3AD203B41FA5}">
                      <a16:colId xmlns:a16="http://schemas.microsoft.com/office/drawing/2014/main" val="2754377633"/>
                    </a:ext>
                  </a:extLst>
                </a:gridCol>
                <a:gridCol w="329184">
                  <a:extLst>
                    <a:ext uri="{9D8B030D-6E8A-4147-A177-3AD203B41FA5}">
                      <a16:colId xmlns:a16="http://schemas.microsoft.com/office/drawing/2014/main" val="90933129"/>
                    </a:ext>
                  </a:extLst>
                </a:gridCol>
                <a:gridCol w="329184">
                  <a:extLst>
                    <a:ext uri="{9D8B030D-6E8A-4147-A177-3AD203B41FA5}">
                      <a16:colId xmlns:a16="http://schemas.microsoft.com/office/drawing/2014/main" val="3260577045"/>
                    </a:ext>
                  </a:extLst>
                </a:gridCol>
                <a:gridCol w="329184">
                  <a:extLst>
                    <a:ext uri="{9D8B030D-6E8A-4147-A177-3AD203B41FA5}">
                      <a16:colId xmlns:a16="http://schemas.microsoft.com/office/drawing/2014/main" val="1152641509"/>
                    </a:ext>
                  </a:extLst>
                </a:gridCol>
                <a:gridCol w="329184">
                  <a:extLst>
                    <a:ext uri="{9D8B030D-6E8A-4147-A177-3AD203B41FA5}">
                      <a16:colId xmlns:a16="http://schemas.microsoft.com/office/drawing/2014/main" val="3439693428"/>
                    </a:ext>
                  </a:extLst>
                </a:gridCol>
                <a:gridCol w="370332">
                  <a:extLst>
                    <a:ext uri="{9D8B030D-6E8A-4147-A177-3AD203B41FA5}">
                      <a16:colId xmlns:a16="http://schemas.microsoft.com/office/drawing/2014/main" val="4253488557"/>
                    </a:ext>
                  </a:extLst>
                </a:gridCol>
                <a:gridCol w="370332">
                  <a:extLst>
                    <a:ext uri="{9D8B030D-6E8A-4147-A177-3AD203B41FA5}">
                      <a16:colId xmlns:a16="http://schemas.microsoft.com/office/drawing/2014/main" val="960768516"/>
                    </a:ext>
                  </a:extLst>
                </a:gridCol>
                <a:gridCol w="329184">
                  <a:extLst>
                    <a:ext uri="{9D8B030D-6E8A-4147-A177-3AD203B41FA5}">
                      <a16:colId xmlns:a16="http://schemas.microsoft.com/office/drawing/2014/main" val="3695677275"/>
                    </a:ext>
                  </a:extLst>
                </a:gridCol>
                <a:gridCol w="329184">
                  <a:extLst>
                    <a:ext uri="{9D8B030D-6E8A-4147-A177-3AD203B41FA5}">
                      <a16:colId xmlns:a16="http://schemas.microsoft.com/office/drawing/2014/main" val="1493850196"/>
                    </a:ext>
                  </a:extLst>
                </a:gridCol>
                <a:gridCol w="370332">
                  <a:extLst>
                    <a:ext uri="{9D8B030D-6E8A-4147-A177-3AD203B41FA5}">
                      <a16:colId xmlns:a16="http://schemas.microsoft.com/office/drawing/2014/main" val="65293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917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- 2018-03-04 08:47:05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6 أكتوبر
- المصرية
مول بالم ستريب - بجوار جامعة مصر
19852
- حسام الغمرى
239 الحي الثالث طريق المحور- بجوار سوق حبيبة
01151500444-01288038998
- القدس
الحى الاول - ش السنترال
01110033733
- الحسينى
محور الكفراوى
01283499372 - 01113670094
- عباد الرحمن
عمارة 31 - الحى العاشر  - امام حى البشاير
01221521490 - 01115662111
- التقوى
29أ مساكن الشمس - الحى 12 - المجاورة 4 - محور البشاير
01009500392
- العمرانى
سنتر بدر الدين - الحى 16 - محل رقم - الشيخ زايد
01120257775 - 01026458777
- جدة
سنتر اللؤلؤة - الحى الاول - المجاورة الثانية - الشيخ زايد
01008716333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7941917"/>
                  </a:ext>
                </a:extLst>
              </a:tr>
            </a:tbl>
          </a:graphicData>
        </a:graphic>
      </p:graphicFrame>
      <p:sp>
        <p:nvSpPr>
          <p:cNvPr id="4" name="Text Placeholder 3">
            <a:extLst>
              <a:ext uri="{FF2B5EF4-FFF2-40B4-BE49-F238E27FC236}">
                <a16:creationId xmlns:a16="http://schemas.microsoft.com/office/drawing/2014/main" id="{A5561CD7-F658-4568-BF92-FFA84121B7D9}"/>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141667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6B16B-1642-4474-97D1-D2F9E6087306}"/>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5B20B26A-F6BC-4E6B-B255-267AD478D718}"/>
              </a:ext>
            </a:extLst>
          </p:cNvPr>
          <p:cNvGraphicFramePr>
            <a:graphicFrameLocks noGrp="1"/>
          </p:cNvGraphicFramePr>
          <p:nvPr>
            <p:ph type="tbl" sz="quarter" idx="13"/>
            <p:extLst>
              <p:ext uri="{D42A27DB-BD31-4B8C-83A1-F6EECF244321}">
                <p14:modId xmlns:p14="http://schemas.microsoft.com/office/powerpoint/2010/main" val="259788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6122381"/>
                    </a:ext>
                  </a:extLst>
                </a:gridCol>
                <a:gridCol w="370332">
                  <a:extLst>
                    <a:ext uri="{9D8B030D-6E8A-4147-A177-3AD203B41FA5}">
                      <a16:colId xmlns:a16="http://schemas.microsoft.com/office/drawing/2014/main" val="349068639"/>
                    </a:ext>
                  </a:extLst>
                </a:gridCol>
                <a:gridCol w="370332">
                  <a:extLst>
                    <a:ext uri="{9D8B030D-6E8A-4147-A177-3AD203B41FA5}">
                      <a16:colId xmlns:a16="http://schemas.microsoft.com/office/drawing/2014/main" val="1788171607"/>
                    </a:ext>
                  </a:extLst>
                </a:gridCol>
                <a:gridCol w="370332">
                  <a:extLst>
                    <a:ext uri="{9D8B030D-6E8A-4147-A177-3AD203B41FA5}">
                      <a16:colId xmlns:a16="http://schemas.microsoft.com/office/drawing/2014/main" val="1120296499"/>
                    </a:ext>
                  </a:extLst>
                </a:gridCol>
                <a:gridCol w="329184">
                  <a:extLst>
                    <a:ext uri="{9D8B030D-6E8A-4147-A177-3AD203B41FA5}">
                      <a16:colId xmlns:a16="http://schemas.microsoft.com/office/drawing/2014/main" val="3763552768"/>
                    </a:ext>
                  </a:extLst>
                </a:gridCol>
                <a:gridCol w="329184">
                  <a:extLst>
                    <a:ext uri="{9D8B030D-6E8A-4147-A177-3AD203B41FA5}">
                      <a16:colId xmlns:a16="http://schemas.microsoft.com/office/drawing/2014/main" val="2675953885"/>
                    </a:ext>
                  </a:extLst>
                </a:gridCol>
                <a:gridCol w="329184">
                  <a:extLst>
                    <a:ext uri="{9D8B030D-6E8A-4147-A177-3AD203B41FA5}">
                      <a16:colId xmlns:a16="http://schemas.microsoft.com/office/drawing/2014/main" val="3112837815"/>
                    </a:ext>
                  </a:extLst>
                </a:gridCol>
                <a:gridCol w="329184">
                  <a:extLst>
                    <a:ext uri="{9D8B030D-6E8A-4147-A177-3AD203B41FA5}">
                      <a16:colId xmlns:a16="http://schemas.microsoft.com/office/drawing/2014/main" val="3636180212"/>
                    </a:ext>
                  </a:extLst>
                </a:gridCol>
                <a:gridCol w="329184">
                  <a:extLst>
                    <a:ext uri="{9D8B030D-6E8A-4147-A177-3AD203B41FA5}">
                      <a16:colId xmlns:a16="http://schemas.microsoft.com/office/drawing/2014/main" val="2435032882"/>
                    </a:ext>
                  </a:extLst>
                </a:gridCol>
                <a:gridCol w="329184">
                  <a:extLst>
                    <a:ext uri="{9D8B030D-6E8A-4147-A177-3AD203B41FA5}">
                      <a16:colId xmlns:a16="http://schemas.microsoft.com/office/drawing/2014/main" val="58561465"/>
                    </a:ext>
                  </a:extLst>
                </a:gridCol>
                <a:gridCol w="329184">
                  <a:extLst>
                    <a:ext uri="{9D8B030D-6E8A-4147-A177-3AD203B41FA5}">
                      <a16:colId xmlns:a16="http://schemas.microsoft.com/office/drawing/2014/main" val="2670857722"/>
                    </a:ext>
                  </a:extLst>
                </a:gridCol>
                <a:gridCol w="329184">
                  <a:extLst>
                    <a:ext uri="{9D8B030D-6E8A-4147-A177-3AD203B41FA5}">
                      <a16:colId xmlns:a16="http://schemas.microsoft.com/office/drawing/2014/main" val="3997947363"/>
                    </a:ext>
                  </a:extLst>
                </a:gridCol>
                <a:gridCol w="329184">
                  <a:extLst>
                    <a:ext uri="{9D8B030D-6E8A-4147-A177-3AD203B41FA5}">
                      <a16:colId xmlns:a16="http://schemas.microsoft.com/office/drawing/2014/main" val="3321773608"/>
                    </a:ext>
                  </a:extLst>
                </a:gridCol>
                <a:gridCol w="370332">
                  <a:extLst>
                    <a:ext uri="{9D8B030D-6E8A-4147-A177-3AD203B41FA5}">
                      <a16:colId xmlns:a16="http://schemas.microsoft.com/office/drawing/2014/main" val="1845402084"/>
                    </a:ext>
                  </a:extLst>
                </a:gridCol>
                <a:gridCol w="370332">
                  <a:extLst>
                    <a:ext uri="{9D8B030D-6E8A-4147-A177-3AD203B41FA5}">
                      <a16:colId xmlns:a16="http://schemas.microsoft.com/office/drawing/2014/main" val="3181040686"/>
                    </a:ext>
                  </a:extLst>
                </a:gridCol>
                <a:gridCol w="329184">
                  <a:extLst>
                    <a:ext uri="{9D8B030D-6E8A-4147-A177-3AD203B41FA5}">
                      <a16:colId xmlns:a16="http://schemas.microsoft.com/office/drawing/2014/main" val="4120485105"/>
                    </a:ext>
                  </a:extLst>
                </a:gridCol>
                <a:gridCol w="329184">
                  <a:extLst>
                    <a:ext uri="{9D8B030D-6E8A-4147-A177-3AD203B41FA5}">
                      <a16:colId xmlns:a16="http://schemas.microsoft.com/office/drawing/2014/main" val="145731005"/>
                    </a:ext>
                  </a:extLst>
                </a:gridCol>
                <a:gridCol w="370332">
                  <a:extLst>
                    <a:ext uri="{9D8B030D-6E8A-4147-A177-3AD203B41FA5}">
                      <a16:colId xmlns:a16="http://schemas.microsoft.com/office/drawing/2014/main" val="273889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87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- 2018-03-02 14:31:44</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161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- 2018-03-02 12:02:26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435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- 2018-03-01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بيتعرض لعفار واتربة لدرجة ان كل فترة لونه بيتغير؟ حافظ علي جمال بيتك مع ويذركوت داست جارد بقدرته علي مقاومة التصاق الاتربة والاوساخ وغيرها من العوامل الجوية.
اتعرف على منتجات سكيب من اللينك التالى: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منتجات_سكيب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8877290"/>
                  </a:ext>
                </a:extLst>
              </a:tr>
            </a:tbl>
          </a:graphicData>
        </a:graphic>
      </p:graphicFrame>
      <p:sp>
        <p:nvSpPr>
          <p:cNvPr id="4" name="Text Placeholder 3">
            <a:extLst>
              <a:ext uri="{FF2B5EF4-FFF2-40B4-BE49-F238E27FC236}">
                <a16:creationId xmlns:a16="http://schemas.microsoft.com/office/drawing/2014/main" id="{F91EF724-18A4-40E0-90DD-5136038E4DC5}"/>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471049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AC8CC-C36A-4602-BA61-EB29B04C99F9}"/>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9D11CB9D-4B36-486E-B73F-86C122DED1FC}"/>
              </a:ext>
            </a:extLst>
          </p:cNvPr>
          <p:cNvGraphicFramePr>
            <a:graphicFrameLocks noGrp="1"/>
          </p:cNvGraphicFramePr>
          <p:nvPr>
            <p:ph type="tbl" sz="quarter" idx="13"/>
            <p:extLst>
              <p:ext uri="{D42A27DB-BD31-4B8C-83A1-F6EECF244321}">
                <p14:modId xmlns:p14="http://schemas.microsoft.com/office/powerpoint/2010/main" val="178518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6976332"/>
                    </a:ext>
                  </a:extLst>
                </a:gridCol>
                <a:gridCol w="370332">
                  <a:extLst>
                    <a:ext uri="{9D8B030D-6E8A-4147-A177-3AD203B41FA5}">
                      <a16:colId xmlns:a16="http://schemas.microsoft.com/office/drawing/2014/main" val="512811956"/>
                    </a:ext>
                  </a:extLst>
                </a:gridCol>
                <a:gridCol w="370332">
                  <a:extLst>
                    <a:ext uri="{9D8B030D-6E8A-4147-A177-3AD203B41FA5}">
                      <a16:colId xmlns:a16="http://schemas.microsoft.com/office/drawing/2014/main" val="2935553017"/>
                    </a:ext>
                  </a:extLst>
                </a:gridCol>
                <a:gridCol w="370332">
                  <a:extLst>
                    <a:ext uri="{9D8B030D-6E8A-4147-A177-3AD203B41FA5}">
                      <a16:colId xmlns:a16="http://schemas.microsoft.com/office/drawing/2014/main" val="3828022289"/>
                    </a:ext>
                  </a:extLst>
                </a:gridCol>
                <a:gridCol w="329184">
                  <a:extLst>
                    <a:ext uri="{9D8B030D-6E8A-4147-A177-3AD203B41FA5}">
                      <a16:colId xmlns:a16="http://schemas.microsoft.com/office/drawing/2014/main" val="3466845141"/>
                    </a:ext>
                  </a:extLst>
                </a:gridCol>
                <a:gridCol w="329184">
                  <a:extLst>
                    <a:ext uri="{9D8B030D-6E8A-4147-A177-3AD203B41FA5}">
                      <a16:colId xmlns:a16="http://schemas.microsoft.com/office/drawing/2014/main" val="3030446388"/>
                    </a:ext>
                  </a:extLst>
                </a:gridCol>
                <a:gridCol w="329184">
                  <a:extLst>
                    <a:ext uri="{9D8B030D-6E8A-4147-A177-3AD203B41FA5}">
                      <a16:colId xmlns:a16="http://schemas.microsoft.com/office/drawing/2014/main" val="776961920"/>
                    </a:ext>
                  </a:extLst>
                </a:gridCol>
                <a:gridCol w="329184">
                  <a:extLst>
                    <a:ext uri="{9D8B030D-6E8A-4147-A177-3AD203B41FA5}">
                      <a16:colId xmlns:a16="http://schemas.microsoft.com/office/drawing/2014/main" val="3840390394"/>
                    </a:ext>
                  </a:extLst>
                </a:gridCol>
                <a:gridCol w="329184">
                  <a:extLst>
                    <a:ext uri="{9D8B030D-6E8A-4147-A177-3AD203B41FA5}">
                      <a16:colId xmlns:a16="http://schemas.microsoft.com/office/drawing/2014/main" val="3233797335"/>
                    </a:ext>
                  </a:extLst>
                </a:gridCol>
                <a:gridCol w="329184">
                  <a:extLst>
                    <a:ext uri="{9D8B030D-6E8A-4147-A177-3AD203B41FA5}">
                      <a16:colId xmlns:a16="http://schemas.microsoft.com/office/drawing/2014/main" val="264715376"/>
                    </a:ext>
                  </a:extLst>
                </a:gridCol>
                <a:gridCol w="329184">
                  <a:extLst>
                    <a:ext uri="{9D8B030D-6E8A-4147-A177-3AD203B41FA5}">
                      <a16:colId xmlns:a16="http://schemas.microsoft.com/office/drawing/2014/main" val="1698621446"/>
                    </a:ext>
                  </a:extLst>
                </a:gridCol>
                <a:gridCol w="329184">
                  <a:extLst>
                    <a:ext uri="{9D8B030D-6E8A-4147-A177-3AD203B41FA5}">
                      <a16:colId xmlns:a16="http://schemas.microsoft.com/office/drawing/2014/main" val="135017325"/>
                    </a:ext>
                  </a:extLst>
                </a:gridCol>
                <a:gridCol w="329184">
                  <a:extLst>
                    <a:ext uri="{9D8B030D-6E8A-4147-A177-3AD203B41FA5}">
                      <a16:colId xmlns:a16="http://schemas.microsoft.com/office/drawing/2014/main" val="1328033234"/>
                    </a:ext>
                  </a:extLst>
                </a:gridCol>
                <a:gridCol w="370332">
                  <a:extLst>
                    <a:ext uri="{9D8B030D-6E8A-4147-A177-3AD203B41FA5}">
                      <a16:colId xmlns:a16="http://schemas.microsoft.com/office/drawing/2014/main" val="2677725367"/>
                    </a:ext>
                  </a:extLst>
                </a:gridCol>
                <a:gridCol w="370332">
                  <a:extLst>
                    <a:ext uri="{9D8B030D-6E8A-4147-A177-3AD203B41FA5}">
                      <a16:colId xmlns:a16="http://schemas.microsoft.com/office/drawing/2014/main" val="2869129107"/>
                    </a:ext>
                  </a:extLst>
                </a:gridCol>
                <a:gridCol w="329184">
                  <a:extLst>
                    <a:ext uri="{9D8B030D-6E8A-4147-A177-3AD203B41FA5}">
                      <a16:colId xmlns:a16="http://schemas.microsoft.com/office/drawing/2014/main" val="2314631042"/>
                    </a:ext>
                  </a:extLst>
                </a:gridCol>
                <a:gridCol w="329184">
                  <a:extLst>
                    <a:ext uri="{9D8B030D-6E8A-4147-A177-3AD203B41FA5}">
                      <a16:colId xmlns:a16="http://schemas.microsoft.com/office/drawing/2014/main" val="1149506671"/>
                    </a:ext>
                  </a:extLst>
                </a:gridCol>
                <a:gridCol w="370332">
                  <a:extLst>
                    <a:ext uri="{9D8B030D-6E8A-4147-A177-3AD203B41FA5}">
                      <a16:colId xmlns:a16="http://schemas.microsoft.com/office/drawing/2014/main" val="371575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662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- 2018-03-01 17:14:07</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616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16:01:01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الأعظم بعد التطوير الشامل
العنوان : (( شارع البحر الأعظم أمام القرية الفرعونية ))
" تم التطوير تحت إشراف الإدارة الفنية بالشركة "
جاري تطوير و تحديث باقي الفروع بالجمهورية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407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حمله الإعلانات القويه من شركة كيماويات البناء الحديث بجميع محافظات مصر.  
  ترقبوا المزيد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4411955"/>
                  </a:ext>
                </a:extLst>
              </a:tr>
            </a:tbl>
          </a:graphicData>
        </a:graphic>
      </p:graphicFrame>
      <p:sp>
        <p:nvSpPr>
          <p:cNvPr id="4" name="Text Placeholder 3">
            <a:extLst>
              <a:ext uri="{FF2B5EF4-FFF2-40B4-BE49-F238E27FC236}">
                <a16:creationId xmlns:a16="http://schemas.microsoft.com/office/drawing/2014/main" id="{15EF9B0D-0667-4075-8562-1E07822453A1}"/>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708222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54AA5-ACF5-4776-86FD-72CBD340B797}"/>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7A4434DD-D57F-4930-9F92-EB01DDEE5C1A}"/>
              </a:ext>
            </a:extLst>
          </p:cNvPr>
          <p:cNvGraphicFramePr>
            <a:graphicFrameLocks noGrp="1"/>
          </p:cNvGraphicFramePr>
          <p:nvPr>
            <p:ph type="tbl" sz="quarter" idx="13"/>
            <p:extLst>
              <p:ext uri="{D42A27DB-BD31-4B8C-83A1-F6EECF244321}">
                <p14:modId xmlns:p14="http://schemas.microsoft.com/office/powerpoint/2010/main" val="284226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1251231"/>
                    </a:ext>
                  </a:extLst>
                </a:gridCol>
                <a:gridCol w="370332">
                  <a:extLst>
                    <a:ext uri="{9D8B030D-6E8A-4147-A177-3AD203B41FA5}">
                      <a16:colId xmlns:a16="http://schemas.microsoft.com/office/drawing/2014/main" val="2411975942"/>
                    </a:ext>
                  </a:extLst>
                </a:gridCol>
                <a:gridCol w="370332">
                  <a:extLst>
                    <a:ext uri="{9D8B030D-6E8A-4147-A177-3AD203B41FA5}">
                      <a16:colId xmlns:a16="http://schemas.microsoft.com/office/drawing/2014/main" val="3722069172"/>
                    </a:ext>
                  </a:extLst>
                </a:gridCol>
                <a:gridCol w="370332">
                  <a:extLst>
                    <a:ext uri="{9D8B030D-6E8A-4147-A177-3AD203B41FA5}">
                      <a16:colId xmlns:a16="http://schemas.microsoft.com/office/drawing/2014/main" val="2319988956"/>
                    </a:ext>
                  </a:extLst>
                </a:gridCol>
                <a:gridCol w="329184">
                  <a:extLst>
                    <a:ext uri="{9D8B030D-6E8A-4147-A177-3AD203B41FA5}">
                      <a16:colId xmlns:a16="http://schemas.microsoft.com/office/drawing/2014/main" val="1093300585"/>
                    </a:ext>
                  </a:extLst>
                </a:gridCol>
                <a:gridCol w="329184">
                  <a:extLst>
                    <a:ext uri="{9D8B030D-6E8A-4147-A177-3AD203B41FA5}">
                      <a16:colId xmlns:a16="http://schemas.microsoft.com/office/drawing/2014/main" val="253010409"/>
                    </a:ext>
                  </a:extLst>
                </a:gridCol>
                <a:gridCol w="329184">
                  <a:extLst>
                    <a:ext uri="{9D8B030D-6E8A-4147-A177-3AD203B41FA5}">
                      <a16:colId xmlns:a16="http://schemas.microsoft.com/office/drawing/2014/main" val="1649976461"/>
                    </a:ext>
                  </a:extLst>
                </a:gridCol>
                <a:gridCol w="329184">
                  <a:extLst>
                    <a:ext uri="{9D8B030D-6E8A-4147-A177-3AD203B41FA5}">
                      <a16:colId xmlns:a16="http://schemas.microsoft.com/office/drawing/2014/main" val="3283195274"/>
                    </a:ext>
                  </a:extLst>
                </a:gridCol>
                <a:gridCol w="329184">
                  <a:extLst>
                    <a:ext uri="{9D8B030D-6E8A-4147-A177-3AD203B41FA5}">
                      <a16:colId xmlns:a16="http://schemas.microsoft.com/office/drawing/2014/main" val="1830452439"/>
                    </a:ext>
                  </a:extLst>
                </a:gridCol>
                <a:gridCol w="329184">
                  <a:extLst>
                    <a:ext uri="{9D8B030D-6E8A-4147-A177-3AD203B41FA5}">
                      <a16:colId xmlns:a16="http://schemas.microsoft.com/office/drawing/2014/main" val="683301374"/>
                    </a:ext>
                  </a:extLst>
                </a:gridCol>
                <a:gridCol w="329184">
                  <a:extLst>
                    <a:ext uri="{9D8B030D-6E8A-4147-A177-3AD203B41FA5}">
                      <a16:colId xmlns:a16="http://schemas.microsoft.com/office/drawing/2014/main" val="683658911"/>
                    </a:ext>
                  </a:extLst>
                </a:gridCol>
                <a:gridCol w="329184">
                  <a:extLst>
                    <a:ext uri="{9D8B030D-6E8A-4147-A177-3AD203B41FA5}">
                      <a16:colId xmlns:a16="http://schemas.microsoft.com/office/drawing/2014/main" val="4192539744"/>
                    </a:ext>
                  </a:extLst>
                </a:gridCol>
                <a:gridCol w="329184">
                  <a:extLst>
                    <a:ext uri="{9D8B030D-6E8A-4147-A177-3AD203B41FA5}">
                      <a16:colId xmlns:a16="http://schemas.microsoft.com/office/drawing/2014/main" val="2980074958"/>
                    </a:ext>
                  </a:extLst>
                </a:gridCol>
                <a:gridCol w="370332">
                  <a:extLst>
                    <a:ext uri="{9D8B030D-6E8A-4147-A177-3AD203B41FA5}">
                      <a16:colId xmlns:a16="http://schemas.microsoft.com/office/drawing/2014/main" val="2171967489"/>
                    </a:ext>
                  </a:extLst>
                </a:gridCol>
                <a:gridCol w="370332">
                  <a:extLst>
                    <a:ext uri="{9D8B030D-6E8A-4147-A177-3AD203B41FA5}">
                      <a16:colId xmlns:a16="http://schemas.microsoft.com/office/drawing/2014/main" val="1610595093"/>
                    </a:ext>
                  </a:extLst>
                </a:gridCol>
                <a:gridCol w="329184">
                  <a:extLst>
                    <a:ext uri="{9D8B030D-6E8A-4147-A177-3AD203B41FA5}">
                      <a16:colId xmlns:a16="http://schemas.microsoft.com/office/drawing/2014/main" val="936484491"/>
                    </a:ext>
                  </a:extLst>
                </a:gridCol>
                <a:gridCol w="329184">
                  <a:extLst>
                    <a:ext uri="{9D8B030D-6E8A-4147-A177-3AD203B41FA5}">
                      <a16:colId xmlns:a16="http://schemas.microsoft.com/office/drawing/2014/main" val="3554882109"/>
                    </a:ext>
                  </a:extLst>
                </a:gridCol>
                <a:gridCol w="370332">
                  <a:extLst>
                    <a:ext uri="{9D8B030D-6E8A-4147-A177-3AD203B41FA5}">
                      <a16:colId xmlns:a16="http://schemas.microsoft.com/office/drawing/2014/main" val="121947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71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- 2018-02-28 14:58:20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الهام كانت طلعه من محطه مترو السيده زينب بعد يوم شغل طويل ، و هي ماشيه شافت محل معلق </a:t>
                      </a:r>
                      <a:r>
                        <a:rPr kumimoji="0" lang="en-US" sz="1000" b="0" i="0" u="none" strike="noStrike" kern="1200" cap="none" spc="0" normalizeH="0" baseline="0" noProof="0">
                          <a:ln>
                            <a:noFill/>
                          </a:ln>
                          <a:solidFill>
                            <a:prstClr val="black"/>
                          </a:solidFill>
                          <a:effectLst/>
                          <a:uLnTx/>
                          <a:uFillTx/>
                          <a:latin typeface="+mn-lt"/>
                          <a:ea typeface="+mn-ea"/>
                          <a:cs typeface="+mn-cs"/>
                        </a:rPr>
                        <a:t>Dream catchers </a:t>
                      </a:r>
                      <a:r>
                        <a:rPr kumimoji="0" lang="ar-AE" sz="1000" b="0" i="0" u="none" strike="noStrike" kern="1200" cap="none" spc="0" normalizeH="0" baseline="0" noProof="0">
                          <a:ln>
                            <a:noFill/>
                          </a:ln>
                          <a:solidFill>
                            <a:prstClr val="black"/>
                          </a:solidFill>
                          <a:effectLst/>
                          <a:uLnTx/>
                          <a:uFillTx/>
                          <a:latin typeface="+mn-lt"/>
                          <a:ea typeface="+mn-ea"/>
                          <a:cs typeface="+mn-cs"/>
                        </a:rPr>
                        <a:t>بالوانها الزاهية ، الهام قررت تنسي تعب الشغل و تعيش الالوان... طلعت الموبايل و صورتلنا الصوره الجميله دي.
الهام فازت معانا في مسابقه #عيش_الالوان
مبروك :)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6791115"/>
                  </a:ext>
                </a:extLst>
              </a:tr>
            </a:tbl>
          </a:graphicData>
        </a:graphic>
      </p:graphicFrame>
      <p:sp>
        <p:nvSpPr>
          <p:cNvPr id="4" name="Text Placeholder 3">
            <a:extLst>
              <a:ext uri="{FF2B5EF4-FFF2-40B4-BE49-F238E27FC236}">
                <a16:creationId xmlns:a16="http://schemas.microsoft.com/office/drawing/2014/main" id="{DEFEA648-618A-4DAD-8F68-3923D3869CB1}"/>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784677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0362-DB59-48C5-9F94-30AC6FE1969F}"/>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189853F9-23FF-4969-8D0B-D7F81865078F}"/>
              </a:ext>
            </a:extLst>
          </p:cNvPr>
          <p:cNvGraphicFramePr>
            <a:graphicFrameLocks noGrp="1"/>
          </p:cNvGraphicFramePr>
          <p:nvPr>
            <p:ph type="tbl" sz="quarter" idx="13"/>
            <p:extLst>
              <p:ext uri="{D42A27DB-BD31-4B8C-83A1-F6EECF244321}">
                <p14:modId xmlns:p14="http://schemas.microsoft.com/office/powerpoint/2010/main" val="1910769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20695722"/>
                    </a:ext>
                  </a:extLst>
                </a:gridCol>
                <a:gridCol w="370332">
                  <a:extLst>
                    <a:ext uri="{9D8B030D-6E8A-4147-A177-3AD203B41FA5}">
                      <a16:colId xmlns:a16="http://schemas.microsoft.com/office/drawing/2014/main" val="1183474135"/>
                    </a:ext>
                  </a:extLst>
                </a:gridCol>
                <a:gridCol w="370332">
                  <a:extLst>
                    <a:ext uri="{9D8B030D-6E8A-4147-A177-3AD203B41FA5}">
                      <a16:colId xmlns:a16="http://schemas.microsoft.com/office/drawing/2014/main" val="3028333356"/>
                    </a:ext>
                  </a:extLst>
                </a:gridCol>
                <a:gridCol w="370332">
                  <a:extLst>
                    <a:ext uri="{9D8B030D-6E8A-4147-A177-3AD203B41FA5}">
                      <a16:colId xmlns:a16="http://schemas.microsoft.com/office/drawing/2014/main" val="3749293350"/>
                    </a:ext>
                  </a:extLst>
                </a:gridCol>
                <a:gridCol w="329184">
                  <a:extLst>
                    <a:ext uri="{9D8B030D-6E8A-4147-A177-3AD203B41FA5}">
                      <a16:colId xmlns:a16="http://schemas.microsoft.com/office/drawing/2014/main" val="374596723"/>
                    </a:ext>
                  </a:extLst>
                </a:gridCol>
                <a:gridCol w="329184">
                  <a:extLst>
                    <a:ext uri="{9D8B030D-6E8A-4147-A177-3AD203B41FA5}">
                      <a16:colId xmlns:a16="http://schemas.microsoft.com/office/drawing/2014/main" val="3037942833"/>
                    </a:ext>
                  </a:extLst>
                </a:gridCol>
                <a:gridCol w="329184">
                  <a:extLst>
                    <a:ext uri="{9D8B030D-6E8A-4147-A177-3AD203B41FA5}">
                      <a16:colId xmlns:a16="http://schemas.microsoft.com/office/drawing/2014/main" val="2734513136"/>
                    </a:ext>
                  </a:extLst>
                </a:gridCol>
                <a:gridCol w="329184">
                  <a:extLst>
                    <a:ext uri="{9D8B030D-6E8A-4147-A177-3AD203B41FA5}">
                      <a16:colId xmlns:a16="http://schemas.microsoft.com/office/drawing/2014/main" val="1815199736"/>
                    </a:ext>
                  </a:extLst>
                </a:gridCol>
                <a:gridCol w="329184">
                  <a:extLst>
                    <a:ext uri="{9D8B030D-6E8A-4147-A177-3AD203B41FA5}">
                      <a16:colId xmlns:a16="http://schemas.microsoft.com/office/drawing/2014/main" val="2984317035"/>
                    </a:ext>
                  </a:extLst>
                </a:gridCol>
                <a:gridCol w="329184">
                  <a:extLst>
                    <a:ext uri="{9D8B030D-6E8A-4147-A177-3AD203B41FA5}">
                      <a16:colId xmlns:a16="http://schemas.microsoft.com/office/drawing/2014/main" val="1271568551"/>
                    </a:ext>
                  </a:extLst>
                </a:gridCol>
                <a:gridCol w="329184">
                  <a:extLst>
                    <a:ext uri="{9D8B030D-6E8A-4147-A177-3AD203B41FA5}">
                      <a16:colId xmlns:a16="http://schemas.microsoft.com/office/drawing/2014/main" val="3903279625"/>
                    </a:ext>
                  </a:extLst>
                </a:gridCol>
                <a:gridCol w="329184">
                  <a:extLst>
                    <a:ext uri="{9D8B030D-6E8A-4147-A177-3AD203B41FA5}">
                      <a16:colId xmlns:a16="http://schemas.microsoft.com/office/drawing/2014/main" val="421939506"/>
                    </a:ext>
                  </a:extLst>
                </a:gridCol>
                <a:gridCol w="329184">
                  <a:extLst>
                    <a:ext uri="{9D8B030D-6E8A-4147-A177-3AD203B41FA5}">
                      <a16:colId xmlns:a16="http://schemas.microsoft.com/office/drawing/2014/main" val="1888725272"/>
                    </a:ext>
                  </a:extLst>
                </a:gridCol>
                <a:gridCol w="370332">
                  <a:extLst>
                    <a:ext uri="{9D8B030D-6E8A-4147-A177-3AD203B41FA5}">
                      <a16:colId xmlns:a16="http://schemas.microsoft.com/office/drawing/2014/main" val="3904744086"/>
                    </a:ext>
                  </a:extLst>
                </a:gridCol>
                <a:gridCol w="370332">
                  <a:extLst>
                    <a:ext uri="{9D8B030D-6E8A-4147-A177-3AD203B41FA5}">
                      <a16:colId xmlns:a16="http://schemas.microsoft.com/office/drawing/2014/main" val="590517875"/>
                    </a:ext>
                  </a:extLst>
                </a:gridCol>
                <a:gridCol w="329184">
                  <a:extLst>
                    <a:ext uri="{9D8B030D-6E8A-4147-A177-3AD203B41FA5}">
                      <a16:colId xmlns:a16="http://schemas.microsoft.com/office/drawing/2014/main" val="95625043"/>
                    </a:ext>
                  </a:extLst>
                </a:gridCol>
                <a:gridCol w="329184">
                  <a:extLst>
                    <a:ext uri="{9D8B030D-6E8A-4147-A177-3AD203B41FA5}">
                      <a16:colId xmlns:a16="http://schemas.microsoft.com/office/drawing/2014/main" val="2543500130"/>
                    </a:ext>
                  </a:extLst>
                </a:gridCol>
                <a:gridCol w="370332">
                  <a:extLst>
                    <a:ext uri="{9D8B030D-6E8A-4147-A177-3AD203B41FA5}">
                      <a16:colId xmlns:a16="http://schemas.microsoft.com/office/drawing/2014/main" val="256932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735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- 2018-02-28 08:39:31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سيتوفيل
مركب ملء فواصل القيشانى والسيراميك أبيض ورمادى.
لتحميل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https://goo.gl/FnKwBz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3964819"/>
                  </a:ext>
                </a:extLst>
              </a:tr>
            </a:tbl>
          </a:graphicData>
        </a:graphic>
      </p:graphicFrame>
      <p:sp>
        <p:nvSpPr>
          <p:cNvPr id="4" name="Text Placeholder 3">
            <a:extLst>
              <a:ext uri="{FF2B5EF4-FFF2-40B4-BE49-F238E27FC236}">
                <a16:creationId xmlns:a16="http://schemas.microsoft.com/office/drawing/2014/main" id="{3901E834-1E80-4D98-9690-697C8FFCD567}"/>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743652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3D4-7AC4-41E4-82AE-2BCF125CFD50}"/>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938007CD-66A3-4049-9D70-5B67A56D5EA5}"/>
              </a:ext>
            </a:extLst>
          </p:cNvPr>
          <p:cNvGraphicFramePr>
            <a:graphicFrameLocks noGrp="1"/>
          </p:cNvGraphicFramePr>
          <p:nvPr>
            <p:ph type="tbl" sz="quarter" idx="13"/>
            <p:extLst>
              <p:ext uri="{D42A27DB-BD31-4B8C-83A1-F6EECF244321}">
                <p14:modId xmlns:p14="http://schemas.microsoft.com/office/powerpoint/2010/main" val="393574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5288788"/>
                    </a:ext>
                  </a:extLst>
                </a:gridCol>
                <a:gridCol w="370332">
                  <a:extLst>
                    <a:ext uri="{9D8B030D-6E8A-4147-A177-3AD203B41FA5}">
                      <a16:colId xmlns:a16="http://schemas.microsoft.com/office/drawing/2014/main" val="2591808002"/>
                    </a:ext>
                  </a:extLst>
                </a:gridCol>
                <a:gridCol w="370332">
                  <a:extLst>
                    <a:ext uri="{9D8B030D-6E8A-4147-A177-3AD203B41FA5}">
                      <a16:colId xmlns:a16="http://schemas.microsoft.com/office/drawing/2014/main" val="3458552904"/>
                    </a:ext>
                  </a:extLst>
                </a:gridCol>
                <a:gridCol w="370332">
                  <a:extLst>
                    <a:ext uri="{9D8B030D-6E8A-4147-A177-3AD203B41FA5}">
                      <a16:colId xmlns:a16="http://schemas.microsoft.com/office/drawing/2014/main" val="404822058"/>
                    </a:ext>
                  </a:extLst>
                </a:gridCol>
                <a:gridCol w="329184">
                  <a:extLst>
                    <a:ext uri="{9D8B030D-6E8A-4147-A177-3AD203B41FA5}">
                      <a16:colId xmlns:a16="http://schemas.microsoft.com/office/drawing/2014/main" val="243139246"/>
                    </a:ext>
                  </a:extLst>
                </a:gridCol>
                <a:gridCol w="329184">
                  <a:extLst>
                    <a:ext uri="{9D8B030D-6E8A-4147-A177-3AD203B41FA5}">
                      <a16:colId xmlns:a16="http://schemas.microsoft.com/office/drawing/2014/main" val="2610422991"/>
                    </a:ext>
                  </a:extLst>
                </a:gridCol>
                <a:gridCol w="329184">
                  <a:extLst>
                    <a:ext uri="{9D8B030D-6E8A-4147-A177-3AD203B41FA5}">
                      <a16:colId xmlns:a16="http://schemas.microsoft.com/office/drawing/2014/main" val="2891420508"/>
                    </a:ext>
                  </a:extLst>
                </a:gridCol>
                <a:gridCol w="329184">
                  <a:extLst>
                    <a:ext uri="{9D8B030D-6E8A-4147-A177-3AD203B41FA5}">
                      <a16:colId xmlns:a16="http://schemas.microsoft.com/office/drawing/2014/main" val="4106066505"/>
                    </a:ext>
                  </a:extLst>
                </a:gridCol>
                <a:gridCol w="329184">
                  <a:extLst>
                    <a:ext uri="{9D8B030D-6E8A-4147-A177-3AD203B41FA5}">
                      <a16:colId xmlns:a16="http://schemas.microsoft.com/office/drawing/2014/main" val="1708364145"/>
                    </a:ext>
                  </a:extLst>
                </a:gridCol>
                <a:gridCol w="329184">
                  <a:extLst>
                    <a:ext uri="{9D8B030D-6E8A-4147-A177-3AD203B41FA5}">
                      <a16:colId xmlns:a16="http://schemas.microsoft.com/office/drawing/2014/main" val="2028061642"/>
                    </a:ext>
                  </a:extLst>
                </a:gridCol>
                <a:gridCol w="329184">
                  <a:extLst>
                    <a:ext uri="{9D8B030D-6E8A-4147-A177-3AD203B41FA5}">
                      <a16:colId xmlns:a16="http://schemas.microsoft.com/office/drawing/2014/main" val="3021508462"/>
                    </a:ext>
                  </a:extLst>
                </a:gridCol>
                <a:gridCol w="329184">
                  <a:extLst>
                    <a:ext uri="{9D8B030D-6E8A-4147-A177-3AD203B41FA5}">
                      <a16:colId xmlns:a16="http://schemas.microsoft.com/office/drawing/2014/main" val="2546004339"/>
                    </a:ext>
                  </a:extLst>
                </a:gridCol>
                <a:gridCol w="329184">
                  <a:extLst>
                    <a:ext uri="{9D8B030D-6E8A-4147-A177-3AD203B41FA5}">
                      <a16:colId xmlns:a16="http://schemas.microsoft.com/office/drawing/2014/main" val="2112738444"/>
                    </a:ext>
                  </a:extLst>
                </a:gridCol>
                <a:gridCol w="370332">
                  <a:extLst>
                    <a:ext uri="{9D8B030D-6E8A-4147-A177-3AD203B41FA5}">
                      <a16:colId xmlns:a16="http://schemas.microsoft.com/office/drawing/2014/main" val="1564086355"/>
                    </a:ext>
                  </a:extLst>
                </a:gridCol>
                <a:gridCol w="370332">
                  <a:extLst>
                    <a:ext uri="{9D8B030D-6E8A-4147-A177-3AD203B41FA5}">
                      <a16:colId xmlns:a16="http://schemas.microsoft.com/office/drawing/2014/main" val="493656577"/>
                    </a:ext>
                  </a:extLst>
                </a:gridCol>
                <a:gridCol w="329184">
                  <a:extLst>
                    <a:ext uri="{9D8B030D-6E8A-4147-A177-3AD203B41FA5}">
                      <a16:colId xmlns:a16="http://schemas.microsoft.com/office/drawing/2014/main" val="3219540148"/>
                    </a:ext>
                  </a:extLst>
                </a:gridCol>
                <a:gridCol w="329184">
                  <a:extLst>
                    <a:ext uri="{9D8B030D-6E8A-4147-A177-3AD203B41FA5}">
                      <a16:colId xmlns:a16="http://schemas.microsoft.com/office/drawing/2014/main" val="2351900775"/>
                    </a:ext>
                  </a:extLst>
                </a:gridCol>
                <a:gridCol w="370332">
                  <a:extLst>
                    <a:ext uri="{9D8B030D-6E8A-4147-A177-3AD203B41FA5}">
                      <a16:colId xmlns:a16="http://schemas.microsoft.com/office/drawing/2014/main" val="268353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447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- 2018-02-27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رويال سيلك بإضافة تيفلون من سكيب هيحمي أسطح بيتك من الخدش ومضاد للبقع، دا غير إنه مضاد للبكتيريا عشان يخلي البيت أمان للعيلة كلها.
اتعرف أكتر على منتجات سكيب من اللينك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سكيب
#منتجات_سكيب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3618845"/>
                  </a:ext>
                </a:extLst>
              </a:tr>
            </a:tbl>
          </a:graphicData>
        </a:graphic>
      </p:graphicFrame>
      <p:sp>
        <p:nvSpPr>
          <p:cNvPr id="4" name="Text Placeholder 3">
            <a:extLst>
              <a:ext uri="{FF2B5EF4-FFF2-40B4-BE49-F238E27FC236}">
                <a16:creationId xmlns:a16="http://schemas.microsoft.com/office/drawing/2014/main" id="{B34E0C88-7834-4164-9505-51F727947187}"/>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691118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45E59-CE42-46D0-9F43-134AD9F01883}"/>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06AD952C-A188-4134-9B1E-3C0891337DB8}"/>
              </a:ext>
            </a:extLst>
          </p:cNvPr>
          <p:cNvGraphicFramePr>
            <a:graphicFrameLocks noGrp="1"/>
          </p:cNvGraphicFramePr>
          <p:nvPr>
            <p:ph type="tbl" sz="quarter" idx="13"/>
            <p:extLst>
              <p:ext uri="{D42A27DB-BD31-4B8C-83A1-F6EECF244321}">
                <p14:modId xmlns:p14="http://schemas.microsoft.com/office/powerpoint/2010/main" val="409643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7557967"/>
                    </a:ext>
                  </a:extLst>
                </a:gridCol>
                <a:gridCol w="370332">
                  <a:extLst>
                    <a:ext uri="{9D8B030D-6E8A-4147-A177-3AD203B41FA5}">
                      <a16:colId xmlns:a16="http://schemas.microsoft.com/office/drawing/2014/main" val="3154459858"/>
                    </a:ext>
                  </a:extLst>
                </a:gridCol>
                <a:gridCol w="370332">
                  <a:extLst>
                    <a:ext uri="{9D8B030D-6E8A-4147-A177-3AD203B41FA5}">
                      <a16:colId xmlns:a16="http://schemas.microsoft.com/office/drawing/2014/main" val="2792203237"/>
                    </a:ext>
                  </a:extLst>
                </a:gridCol>
                <a:gridCol w="370332">
                  <a:extLst>
                    <a:ext uri="{9D8B030D-6E8A-4147-A177-3AD203B41FA5}">
                      <a16:colId xmlns:a16="http://schemas.microsoft.com/office/drawing/2014/main" val="1200923658"/>
                    </a:ext>
                  </a:extLst>
                </a:gridCol>
                <a:gridCol w="329184">
                  <a:extLst>
                    <a:ext uri="{9D8B030D-6E8A-4147-A177-3AD203B41FA5}">
                      <a16:colId xmlns:a16="http://schemas.microsoft.com/office/drawing/2014/main" val="1258390000"/>
                    </a:ext>
                  </a:extLst>
                </a:gridCol>
                <a:gridCol w="329184">
                  <a:extLst>
                    <a:ext uri="{9D8B030D-6E8A-4147-A177-3AD203B41FA5}">
                      <a16:colId xmlns:a16="http://schemas.microsoft.com/office/drawing/2014/main" val="4267116781"/>
                    </a:ext>
                  </a:extLst>
                </a:gridCol>
                <a:gridCol w="329184">
                  <a:extLst>
                    <a:ext uri="{9D8B030D-6E8A-4147-A177-3AD203B41FA5}">
                      <a16:colId xmlns:a16="http://schemas.microsoft.com/office/drawing/2014/main" val="1820565852"/>
                    </a:ext>
                  </a:extLst>
                </a:gridCol>
                <a:gridCol w="329184">
                  <a:extLst>
                    <a:ext uri="{9D8B030D-6E8A-4147-A177-3AD203B41FA5}">
                      <a16:colId xmlns:a16="http://schemas.microsoft.com/office/drawing/2014/main" val="4113216684"/>
                    </a:ext>
                  </a:extLst>
                </a:gridCol>
                <a:gridCol w="329184">
                  <a:extLst>
                    <a:ext uri="{9D8B030D-6E8A-4147-A177-3AD203B41FA5}">
                      <a16:colId xmlns:a16="http://schemas.microsoft.com/office/drawing/2014/main" val="1441814176"/>
                    </a:ext>
                  </a:extLst>
                </a:gridCol>
                <a:gridCol w="329184">
                  <a:extLst>
                    <a:ext uri="{9D8B030D-6E8A-4147-A177-3AD203B41FA5}">
                      <a16:colId xmlns:a16="http://schemas.microsoft.com/office/drawing/2014/main" val="3475111100"/>
                    </a:ext>
                  </a:extLst>
                </a:gridCol>
                <a:gridCol w="329184">
                  <a:extLst>
                    <a:ext uri="{9D8B030D-6E8A-4147-A177-3AD203B41FA5}">
                      <a16:colId xmlns:a16="http://schemas.microsoft.com/office/drawing/2014/main" val="1315293004"/>
                    </a:ext>
                  </a:extLst>
                </a:gridCol>
                <a:gridCol w="329184">
                  <a:extLst>
                    <a:ext uri="{9D8B030D-6E8A-4147-A177-3AD203B41FA5}">
                      <a16:colId xmlns:a16="http://schemas.microsoft.com/office/drawing/2014/main" val="1825350542"/>
                    </a:ext>
                  </a:extLst>
                </a:gridCol>
                <a:gridCol w="329184">
                  <a:extLst>
                    <a:ext uri="{9D8B030D-6E8A-4147-A177-3AD203B41FA5}">
                      <a16:colId xmlns:a16="http://schemas.microsoft.com/office/drawing/2014/main" val="279224"/>
                    </a:ext>
                  </a:extLst>
                </a:gridCol>
                <a:gridCol w="370332">
                  <a:extLst>
                    <a:ext uri="{9D8B030D-6E8A-4147-A177-3AD203B41FA5}">
                      <a16:colId xmlns:a16="http://schemas.microsoft.com/office/drawing/2014/main" val="2849093400"/>
                    </a:ext>
                  </a:extLst>
                </a:gridCol>
                <a:gridCol w="370332">
                  <a:extLst>
                    <a:ext uri="{9D8B030D-6E8A-4147-A177-3AD203B41FA5}">
                      <a16:colId xmlns:a16="http://schemas.microsoft.com/office/drawing/2014/main" val="3727622318"/>
                    </a:ext>
                  </a:extLst>
                </a:gridCol>
                <a:gridCol w="329184">
                  <a:extLst>
                    <a:ext uri="{9D8B030D-6E8A-4147-A177-3AD203B41FA5}">
                      <a16:colId xmlns:a16="http://schemas.microsoft.com/office/drawing/2014/main" val="1125094826"/>
                    </a:ext>
                  </a:extLst>
                </a:gridCol>
                <a:gridCol w="329184">
                  <a:extLst>
                    <a:ext uri="{9D8B030D-6E8A-4147-A177-3AD203B41FA5}">
                      <a16:colId xmlns:a16="http://schemas.microsoft.com/office/drawing/2014/main" val="2405988582"/>
                    </a:ext>
                  </a:extLst>
                </a:gridCol>
                <a:gridCol w="370332">
                  <a:extLst>
                    <a:ext uri="{9D8B030D-6E8A-4147-A177-3AD203B41FA5}">
                      <a16:colId xmlns:a16="http://schemas.microsoft.com/office/drawing/2014/main" val="72490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080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16:21:10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
#cmb_group
#CMB_Technical_Guide
#Technical_Guide
#buildingmaterial #specialist #homeimprovement  #buildingmaterials
#</a:t>
                      </a:r>
                      <a:r>
                        <a:rPr kumimoji="0" lang="ar-AE" sz="1000" b="0" i="0" u="none" strike="noStrike" kern="1200" cap="none" spc="0" normalizeH="0" baseline="0" noProof="0">
                          <a:ln>
                            <a:noFill/>
                          </a:ln>
                          <a:solidFill>
                            <a:prstClr val="black"/>
                          </a:solidFill>
                          <a:effectLst/>
                          <a:uLnTx/>
                          <a:uFillTx/>
                          <a:latin typeface="+mn-lt"/>
                          <a:ea typeface="+mn-ea"/>
                          <a:cs typeface="+mn-cs"/>
                        </a:rPr>
                        <a:t>كيماويات_البناء_الحديث
#مواد_بناء
#</a:t>
                      </a:r>
                      <a:r>
                        <a:rPr kumimoji="0" lang="en-US" sz="1000" b="0" i="0" u="none" strike="noStrike" kern="1200" cap="none" spc="0" normalizeH="0" baseline="0" noProof="0">
                          <a:ln>
                            <a:noFill/>
                          </a:ln>
                          <a:solidFill>
                            <a:prstClr val="black"/>
                          </a:solidFill>
                          <a:effectLst/>
                          <a:uLnTx/>
                          <a:uFillTx/>
                          <a:latin typeface="+mn-lt"/>
                          <a:ea typeface="+mn-ea"/>
                          <a:cs typeface="+mn-cs"/>
                        </a:rPr>
                        <a:t>cmb
#</a:t>
                      </a:r>
                      <a:r>
                        <a:rPr kumimoji="0" lang="ar-AE" sz="1000" b="0" i="0" u="none" strike="noStrike" kern="1200" cap="none" spc="0" normalizeH="0" baseline="0" noProof="0">
                          <a:ln>
                            <a:noFill/>
                          </a:ln>
                          <a:solidFill>
                            <a:prstClr val="black"/>
                          </a:solidFill>
                          <a:effectLst/>
                          <a:uLnTx/>
                          <a:uFillTx/>
                          <a:latin typeface="+mn-lt"/>
                          <a:ea typeface="+mn-ea"/>
                          <a:cs typeface="+mn-cs"/>
                        </a:rPr>
                        <a:t>صنع_في_مصر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80206882"/>
                  </a:ext>
                </a:extLst>
              </a:tr>
            </a:tbl>
          </a:graphicData>
        </a:graphic>
      </p:graphicFrame>
      <p:sp>
        <p:nvSpPr>
          <p:cNvPr id="4" name="Text Placeholder 3">
            <a:extLst>
              <a:ext uri="{FF2B5EF4-FFF2-40B4-BE49-F238E27FC236}">
                <a16:creationId xmlns:a16="http://schemas.microsoft.com/office/drawing/2014/main" id="{41353C15-BB32-4DE3-9F51-F7D441B68A30}"/>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009300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56A5-C6D6-4968-8243-00C0ADC79FCA}"/>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27DD32FC-9897-4530-BB11-10A60B7D863F}"/>
              </a:ext>
            </a:extLst>
          </p:cNvPr>
          <p:cNvGraphicFramePr>
            <a:graphicFrameLocks noGrp="1"/>
          </p:cNvGraphicFramePr>
          <p:nvPr>
            <p:ph type="tbl" sz="quarter" idx="13"/>
            <p:extLst>
              <p:ext uri="{D42A27DB-BD31-4B8C-83A1-F6EECF244321}">
                <p14:modId xmlns:p14="http://schemas.microsoft.com/office/powerpoint/2010/main" val="226076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01811884"/>
                    </a:ext>
                  </a:extLst>
                </a:gridCol>
                <a:gridCol w="370332">
                  <a:extLst>
                    <a:ext uri="{9D8B030D-6E8A-4147-A177-3AD203B41FA5}">
                      <a16:colId xmlns:a16="http://schemas.microsoft.com/office/drawing/2014/main" val="3912827729"/>
                    </a:ext>
                  </a:extLst>
                </a:gridCol>
                <a:gridCol w="370332">
                  <a:extLst>
                    <a:ext uri="{9D8B030D-6E8A-4147-A177-3AD203B41FA5}">
                      <a16:colId xmlns:a16="http://schemas.microsoft.com/office/drawing/2014/main" val="2898053124"/>
                    </a:ext>
                  </a:extLst>
                </a:gridCol>
                <a:gridCol w="370332">
                  <a:extLst>
                    <a:ext uri="{9D8B030D-6E8A-4147-A177-3AD203B41FA5}">
                      <a16:colId xmlns:a16="http://schemas.microsoft.com/office/drawing/2014/main" val="4181355418"/>
                    </a:ext>
                  </a:extLst>
                </a:gridCol>
                <a:gridCol w="329184">
                  <a:extLst>
                    <a:ext uri="{9D8B030D-6E8A-4147-A177-3AD203B41FA5}">
                      <a16:colId xmlns:a16="http://schemas.microsoft.com/office/drawing/2014/main" val="2736415207"/>
                    </a:ext>
                  </a:extLst>
                </a:gridCol>
                <a:gridCol w="329184">
                  <a:extLst>
                    <a:ext uri="{9D8B030D-6E8A-4147-A177-3AD203B41FA5}">
                      <a16:colId xmlns:a16="http://schemas.microsoft.com/office/drawing/2014/main" val="2763024695"/>
                    </a:ext>
                  </a:extLst>
                </a:gridCol>
                <a:gridCol w="329184">
                  <a:extLst>
                    <a:ext uri="{9D8B030D-6E8A-4147-A177-3AD203B41FA5}">
                      <a16:colId xmlns:a16="http://schemas.microsoft.com/office/drawing/2014/main" val="536498854"/>
                    </a:ext>
                  </a:extLst>
                </a:gridCol>
                <a:gridCol w="329184">
                  <a:extLst>
                    <a:ext uri="{9D8B030D-6E8A-4147-A177-3AD203B41FA5}">
                      <a16:colId xmlns:a16="http://schemas.microsoft.com/office/drawing/2014/main" val="2989879685"/>
                    </a:ext>
                  </a:extLst>
                </a:gridCol>
                <a:gridCol w="329184">
                  <a:extLst>
                    <a:ext uri="{9D8B030D-6E8A-4147-A177-3AD203B41FA5}">
                      <a16:colId xmlns:a16="http://schemas.microsoft.com/office/drawing/2014/main" val="2149080871"/>
                    </a:ext>
                  </a:extLst>
                </a:gridCol>
                <a:gridCol w="329184">
                  <a:extLst>
                    <a:ext uri="{9D8B030D-6E8A-4147-A177-3AD203B41FA5}">
                      <a16:colId xmlns:a16="http://schemas.microsoft.com/office/drawing/2014/main" val="3304922436"/>
                    </a:ext>
                  </a:extLst>
                </a:gridCol>
                <a:gridCol w="329184">
                  <a:extLst>
                    <a:ext uri="{9D8B030D-6E8A-4147-A177-3AD203B41FA5}">
                      <a16:colId xmlns:a16="http://schemas.microsoft.com/office/drawing/2014/main" val="3315303587"/>
                    </a:ext>
                  </a:extLst>
                </a:gridCol>
                <a:gridCol w="329184">
                  <a:extLst>
                    <a:ext uri="{9D8B030D-6E8A-4147-A177-3AD203B41FA5}">
                      <a16:colId xmlns:a16="http://schemas.microsoft.com/office/drawing/2014/main" val="381017917"/>
                    </a:ext>
                  </a:extLst>
                </a:gridCol>
                <a:gridCol w="329184">
                  <a:extLst>
                    <a:ext uri="{9D8B030D-6E8A-4147-A177-3AD203B41FA5}">
                      <a16:colId xmlns:a16="http://schemas.microsoft.com/office/drawing/2014/main" val="3861528083"/>
                    </a:ext>
                  </a:extLst>
                </a:gridCol>
                <a:gridCol w="370332">
                  <a:extLst>
                    <a:ext uri="{9D8B030D-6E8A-4147-A177-3AD203B41FA5}">
                      <a16:colId xmlns:a16="http://schemas.microsoft.com/office/drawing/2014/main" val="384690549"/>
                    </a:ext>
                  </a:extLst>
                </a:gridCol>
                <a:gridCol w="370332">
                  <a:extLst>
                    <a:ext uri="{9D8B030D-6E8A-4147-A177-3AD203B41FA5}">
                      <a16:colId xmlns:a16="http://schemas.microsoft.com/office/drawing/2014/main" val="582477820"/>
                    </a:ext>
                  </a:extLst>
                </a:gridCol>
                <a:gridCol w="329184">
                  <a:extLst>
                    <a:ext uri="{9D8B030D-6E8A-4147-A177-3AD203B41FA5}">
                      <a16:colId xmlns:a16="http://schemas.microsoft.com/office/drawing/2014/main" val="1616412086"/>
                    </a:ext>
                  </a:extLst>
                </a:gridCol>
                <a:gridCol w="329184">
                  <a:extLst>
                    <a:ext uri="{9D8B030D-6E8A-4147-A177-3AD203B41FA5}">
                      <a16:colId xmlns:a16="http://schemas.microsoft.com/office/drawing/2014/main" val="746799474"/>
                    </a:ext>
                  </a:extLst>
                </a:gridCol>
                <a:gridCol w="370332">
                  <a:extLst>
                    <a:ext uri="{9D8B030D-6E8A-4147-A177-3AD203B41FA5}">
                      <a16:colId xmlns:a16="http://schemas.microsoft.com/office/drawing/2014/main" val="2928886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938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- 2018-02-27 10:58:25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مجدي احمد الفائز بجائزه مسابقه #عيش_الالوان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05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09:19:22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772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09:51:35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منتجاتنا الجديده:
برفكت بلاست 
مونه جاهزه تخلط بالماء فقط
لعمل محاره جاهزه سريعه واقتصاديه 
تحد من انتقال الحراره ومعوقه للحريق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6776667"/>
                  </a:ext>
                </a:extLst>
              </a:tr>
            </a:tbl>
          </a:graphicData>
        </a:graphic>
      </p:graphicFrame>
      <p:sp>
        <p:nvSpPr>
          <p:cNvPr id="4" name="Text Placeholder 3">
            <a:extLst>
              <a:ext uri="{FF2B5EF4-FFF2-40B4-BE49-F238E27FC236}">
                <a16:creationId xmlns:a16="http://schemas.microsoft.com/office/drawing/2014/main" id="{1871FE33-89D7-4435-9CC4-51BEE77EA557}"/>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065913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6E064-4E1A-41E5-8931-E47A1213CEF0}"/>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CBC812E8-C730-452C-9CD5-B820EFA8CD4B}"/>
              </a:ext>
            </a:extLst>
          </p:cNvPr>
          <p:cNvGraphicFramePr>
            <a:graphicFrameLocks noGrp="1"/>
          </p:cNvGraphicFramePr>
          <p:nvPr>
            <p:ph type="tbl" sz="quarter" idx="13"/>
            <p:extLst>
              <p:ext uri="{D42A27DB-BD31-4B8C-83A1-F6EECF244321}">
                <p14:modId xmlns:p14="http://schemas.microsoft.com/office/powerpoint/2010/main" val="104945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6536785"/>
                    </a:ext>
                  </a:extLst>
                </a:gridCol>
                <a:gridCol w="370332">
                  <a:extLst>
                    <a:ext uri="{9D8B030D-6E8A-4147-A177-3AD203B41FA5}">
                      <a16:colId xmlns:a16="http://schemas.microsoft.com/office/drawing/2014/main" val="3161350304"/>
                    </a:ext>
                  </a:extLst>
                </a:gridCol>
                <a:gridCol w="370332">
                  <a:extLst>
                    <a:ext uri="{9D8B030D-6E8A-4147-A177-3AD203B41FA5}">
                      <a16:colId xmlns:a16="http://schemas.microsoft.com/office/drawing/2014/main" val="4226854401"/>
                    </a:ext>
                  </a:extLst>
                </a:gridCol>
                <a:gridCol w="370332">
                  <a:extLst>
                    <a:ext uri="{9D8B030D-6E8A-4147-A177-3AD203B41FA5}">
                      <a16:colId xmlns:a16="http://schemas.microsoft.com/office/drawing/2014/main" val="1964397285"/>
                    </a:ext>
                  </a:extLst>
                </a:gridCol>
                <a:gridCol w="329184">
                  <a:extLst>
                    <a:ext uri="{9D8B030D-6E8A-4147-A177-3AD203B41FA5}">
                      <a16:colId xmlns:a16="http://schemas.microsoft.com/office/drawing/2014/main" val="1688810336"/>
                    </a:ext>
                  </a:extLst>
                </a:gridCol>
                <a:gridCol w="329184">
                  <a:extLst>
                    <a:ext uri="{9D8B030D-6E8A-4147-A177-3AD203B41FA5}">
                      <a16:colId xmlns:a16="http://schemas.microsoft.com/office/drawing/2014/main" val="2051133943"/>
                    </a:ext>
                  </a:extLst>
                </a:gridCol>
                <a:gridCol w="329184">
                  <a:extLst>
                    <a:ext uri="{9D8B030D-6E8A-4147-A177-3AD203B41FA5}">
                      <a16:colId xmlns:a16="http://schemas.microsoft.com/office/drawing/2014/main" val="2391698728"/>
                    </a:ext>
                  </a:extLst>
                </a:gridCol>
                <a:gridCol w="329184">
                  <a:extLst>
                    <a:ext uri="{9D8B030D-6E8A-4147-A177-3AD203B41FA5}">
                      <a16:colId xmlns:a16="http://schemas.microsoft.com/office/drawing/2014/main" val="2567804466"/>
                    </a:ext>
                  </a:extLst>
                </a:gridCol>
                <a:gridCol w="329184">
                  <a:extLst>
                    <a:ext uri="{9D8B030D-6E8A-4147-A177-3AD203B41FA5}">
                      <a16:colId xmlns:a16="http://schemas.microsoft.com/office/drawing/2014/main" val="3769764792"/>
                    </a:ext>
                  </a:extLst>
                </a:gridCol>
                <a:gridCol w="329184">
                  <a:extLst>
                    <a:ext uri="{9D8B030D-6E8A-4147-A177-3AD203B41FA5}">
                      <a16:colId xmlns:a16="http://schemas.microsoft.com/office/drawing/2014/main" val="2975557236"/>
                    </a:ext>
                  </a:extLst>
                </a:gridCol>
                <a:gridCol w="329184">
                  <a:extLst>
                    <a:ext uri="{9D8B030D-6E8A-4147-A177-3AD203B41FA5}">
                      <a16:colId xmlns:a16="http://schemas.microsoft.com/office/drawing/2014/main" val="2294277040"/>
                    </a:ext>
                  </a:extLst>
                </a:gridCol>
                <a:gridCol w="329184">
                  <a:extLst>
                    <a:ext uri="{9D8B030D-6E8A-4147-A177-3AD203B41FA5}">
                      <a16:colId xmlns:a16="http://schemas.microsoft.com/office/drawing/2014/main" val="2156166965"/>
                    </a:ext>
                  </a:extLst>
                </a:gridCol>
                <a:gridCol w="329184">
                  <a:extLst>
                    <a:ext uri="{9D8B030D-6E8A-4147-A177-3AD203B41FA5}">
                      <a16:colId xmlns:a16="http://schemas.microsoft.com/office/drawing/2014/main" val="970207983"/>
                    </a:ext>
                  </a:extLst>
                </a:gridCol>
                <a:gridCol w="370332">
                  <a:extLst>
                    <a:ext uri="{9D8B030D-6E8A-4147-A177-3AD203B41FA5}">
                      <a16:colId xmlns:a16="http://schemas.microsoft.com/office/drawing/2014/main" val="2555546376"/>
                    </a:ext>
                  </a:extLst>
                </a:gridCol>
                <a:gridCol w="370332">
                  <a:extLst>
                    <a:ext uri="{9D8B030D-6E8A-4147-A177-3AD203B41FA5}">
                      <a16:colId xmlns:a16="http://schemas.microsoft.com/office/drawing/2014/main" val="3695410557"/>
                    </a:ext>
                  </a:extLst>
                </a:gridCol>
                <a:gridCol w="329184">
                  <a:extLst>
                    <a:ext uri="{9D8B030D-6E8A-4147-A177-3AD203B41FA5}">
                      <a16:colId xmlns:a16="http://schemas.microsoft.com/office/drawing/2014/main" val="3518196353"/>
                    </a:ext>
                  </a:extLst>
                </a:gridCol>
                <a:gridCol w="329184">
                  <a:extLst>
                    <a:ext uri="{9D8B030D-6E8A-4147-A177-3AD203B41FA5}">
                      <a16:colId xmlns:a16="http://schemas.microsoft.com/office/drawing/2014/main" val="1636140371"/>
                    </a:ext>
                  </a:extLst>
                </a:gridCol>
                <a:gridCol w="370332">
                  <a:extLst>
                    <a:ext uri="{9D8B030D-6E8A-4147-A177-3AD203B41FA5}">
                      <a16:colId xmlns:a16="http://schemas.microsoft.com/office/drawing/2014/main" val="388692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946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08:46:37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 فلكس 1
مادة مطاطية مركب واحد لحشو الفواصل أساسها البولى يوريثان.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https://goo.gl/86B5SI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0523415"/>
                  </a:ext>
                </a:extLst>
              </a:tr>
            </a:tbl>
          </a:graphicData>
        </a:graphic>
      </p:graphicFrame>
      <p:sp>
        <p:nvSpPr>
          <p:cNvPr id="4" name="Text Placeholder 3">
            <a:extLst>
              <a:ext uri="{FF2B5EF4-FFF2-40B4-BE49-F238E27FC236}">
                <a16:creationId xmlns:a16="http://schemas.microsoft.com/office/drawing/2014/main" id="{7F415C71-85C6-4479-BA4C-7379B1884F89}"/>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766815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46E0-41A5-481A-B6A4-DEE72ABDA8EF}"/>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35BD0FC4-DA6E-431F-AA96-1DDE518C2F0F}"/>
              </a:ext>
            </a:extLst>
          </p:cNvPr>
          <p:cNvGraphicFramePr>
            <a:graphicFrameLocks noGrp="1"/>
          </p:cNvGraphicFramePr>
          <p:nvPr>
            <p:ph type="tbl" sz="quarter" idx="13"/>
            <p:extLst>
              <p:ext uri="{D42A27DB-BD31-4B8C-83A1-F6EECF244321}">
                <p14:modId xmlns:p14="http://schemas.microsoft.com/office/powerpoint/2010/main" val="30654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2577657"/>
                    </a:ext>
                  </a:extLst>
                </a:gridCol>
                <a:gridCol w="370332">
                  <a:extLst>
                    <a:ext uri="{9D8B030D-6E8A-4147-A177-3AD203B41FA5}">
                      <a16:colId xmlns:a16="http://schemas.microsoft.com/office/drawing/2014/main" val="1991630942"/>
                    </a:ext>
                  </a:extLst>
                </a:gridCol>
                <a:gridCol w="370332">
                  <a:extLst>
                    <a:ext uri="{9D8B030D-6E8A-4147-A177-3AD203B41FA5}">
                      <a16:colId xmlns:a16="http://schemas.microsoft.com/office/drawing/2014/main" val="3662481754"/>
                    </a:ext>
                  </a:extLst>
                </a:gridCol>
                <a:gridCol w="370332">
                  <a:extLst>
                    <a:ext uri="{9D8B030D-6E8A-4147-A177-3AD203B41FA5}">
                      <a16:colId xmlns:a16="http://schemas.microsoft.com/office/drawing/2014/main" val="1035909855"/>
                    </a:ext>
                  </a:extLst>
                </a:gridCol>
                <a:gridCol w="329184">
                  <a:extLst>
                    <a:ext uri="{9D8B030D-6E8A-4147-A177-3AD203B41FA5}">
                      <a16:colId xmlns:a16="http://schemas.microsoft.com/office/drawing/2014/main" val="2666706391"/>
                    </a:ext>
                  </a:extLst>
                </a:gridCol>
                <a:gridCol w="329184">
                  <a:extLst>
                    <a:ext uri="{9D8B030D-6E8A-4147-A177-3AD203B41FA5}">
                      <a16:colId xmlns:a16="http://schemas.microsoft.com/office/drawing/2014/main" val="1800573969"/>
                    </a:ext>
                  </a:extLst>
                </a:gridCol>
                <a:gridCol w="329184">
                  <a:extLst>
                    <a:ext uri="{9D8B030D-6E8A-4147-A177-3AD203B41FA5}">
                      <a16:colId xmlns:a16="http://schemas.microsoft.com/office/drawing/2014/main" val="29968206"/>
                    </a:ext>
                  </a:extLst>
                </a:gridCol>
                <a:gridCol w="329184">
                  <a:extLst>
                    <a:ext uri="{9D8B030D-6E8A-4147-A177-3AD203B41FA5}">
                      <a16:colId xmlns:a16="http://schemas.microsoft.com/office/drawing/2014/main" val="2446057492"/>
                    </a:ext>
                  </a:extLst>
                </a:gridCol>
                <a:gridCol w="329184">
                  <a:extLst>
                    <a:ext uri="{9D8B030D-6E8A-4147-A177-3AD203B41FA5}">
                      <a16:colId xmlns:a16="http://schemas.microsoft.com/office/drawing/2014/main" val="1855073643"/>
                    </a:ext>
                  </a:extLst>
                </a:gridCol>
                <a:gridCol w="329184">
                  <a:extLst>
                    <a:ext uri="{9D8B030D-6E8A-4147-A177-3AD203B41FA5}">
                      <a16:colId xmlns:a16="http://schemas.microsoft.com/office/drawing/2014/main" val="1881718688"/>
                    </a:ext>
                  </a:extLst>
                </a:gridCol>
                <a:gridCol w="329184">
                  <a:extLst>
                    <a:ext uri="{9D8B030D-6E8A-4147-A177-3AD203B41FA5}">
                      <a16:colId xmlns:a16="http://schemas.microsoft.com/office/drawing/2014/main" val="3580102667"/>
                    </a:ext>
                  </a:extLst>
                </a:gridCol>
                <a:gridCol w="329184">
                  <a:extLst>
                    <a:ext uri="{9D8B030D-6E8A-4147-A177-3AD203B41FA5}">
                      <a16:colId xmlns:a16="http://schemas.microsoft.com/office/drawing/2014/main" val="2792835119"/>
                    </a:ext>
                  </a:extLst>
                </a:gridCol>
                <a:gridCol w="329184">
                  <a:extLst>
                    <a:ext uri="{9D8B030D-6E8A-4147-A177-3AD203B41FA5}">
                      <a16:colId xmlns:a16="http://schemas.microsoft.com/office/drawing/2014/main" val="4202285644"/>
                    </a:ext>
                  </a:extLst>
                </a:gridCol>
                <a:gridCol w="370332">
                  <a:extLst>
                    <a:ext uri="{9D8B030D-6E8A-4147-A177-3AD203B41FA5}">
                      <a16:colId xmlns:a16="http://schemas.microsoft.com/office/drawing/2014/main" val="3226396574"/>
                    </a:ext>
                  </a:extLst>
                </a:gridCol>
                <a:gridCol w="370332">
                  <a:extLst>
                    <a:ext uri="{9D8B030D-6E8A-4147-A177-3AD203B41FA5}">
                      <a16:colId xmlns:a16="http://schemas.microsoft.com/office/drawing/2014/main" val="2191090239"/>
                    </a:ext>
                  </a:extLst>
                </a:gridCol>
                <a:gridCol w="329184">
                  <a:extLst>
                    <a:ext uri="{9D8B030D-6E8A-4147-A177-3AD203B41FA5}">
                      <a16:colId xmlns:a16="http://schemas.microsoft.com/office/drawing/2014/main" val="4282368144"/>
                    </a:ext>
                  </a:extLst>
                </a:gridCol>
                <a:gridCol w="329184">
                  <a:extLst>
                    <a:ext uri="{9D8B030D-6E8A-4147-A177-3AD203B41FA5}">
                      <a16:colId xmlns:a16="http://schemas.microsoft.com/office/drawing/2014/main" val="3265940778"/>
                    </a:ext>
                  </a:extLst>
                </a:gridCol>
                <a:gridCol w="370332">
                  <a:extLst>
                    <a:ext uri="{9D8B030D-6E8A-4147-A177-3AD203B41FA5}">
                      <a16:colId xmlns:a16="http://schemas.microsoft.com/office/drawing/2014/main" val="240535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446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مفاجأة سكيب هى لاكيه فرست.. لاكيه مايستناش.. جربه دلوقتى
#سكيب
#منتجات_سكيب
#فرست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923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- 2018-02-25 14:06:24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الاعظم في ثوبه الجديد 
جارى استكمال أعمال التجديدات
شركة كيماويات البناء الحديث 
لا تقبل بأقل من الأفضل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2921440"/>
                  </a:ext>
                </a:extLst>
              </a:tr>
            </a:tbl>
          </a:graphicData>
        </a:graphic>
      </p:graphicFrame>
      <p:sp>
        <p:nvSpPr>
          <p:cNvPr id="4" name="Text Placeholder 3">
            <a:extLst>
              <a:ext uri="{FF2B5EF4-FFF2-40B4-BE49-F238E27FC236}">
                <a16:creationId xmlns:a16="http://schemas.microsoft.com/office/drawing/2014/main" id="{3FF4734F-5622-4150-AE70-CC1250CC1636}"/>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39383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50839-9F86-46B9-93A3-C0185E7D1591}"/>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C41573A3-A430-4740-9A2F-B88D00F0F7AC}"/>
              </a:ext>
            </a:extLst>
          </p:cNvPr>
          <p:cNvGraphicFramePr>
            <a:graphicFrameLocks noGrp="1"/>
          </p:cNvGraphicFramePr>
          <p:nvPr>
            <p:ph type="tbl" sz="quarter" idx="13"/>
            <p:extLst>
              <p:ext uri="{D42A27DB-BD31-4B8C-83A1-F6EECF244321}">
                <p14:modId xmlns:p14="http://schemas.microsoft.com/office/powerpoint/2010/main" val="401688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7627932"/>
                    </a:ext>
                  </a:extLst>
                </a:gridCol>
                <a:gridCol w="370332">
                  <a:extLst>
                    <a:ext uri="{9D8B030D-6E8A-4147-A177-3AD203B41FA5}">
                      <a16:colId xmlns:a16="http://schemas.microsoft.com/office/drawing/2014/main" val="2080196050"/>
                    </a:ext>
                  </a:extLst>
                </a:gridCol>
                <a:gridCol w="370332">
                  <a:extLst>
                    <a:ext uri="{9D8B030D-6E8A-4147-A177-3AD203B41FA5}">
                      <a16:colId xmlns:a16="http://schemas.microsoft.com/office/drawing/2014/main" val="3141436171"/>
                    </a:ext>
                  </a:extLst>
                </a:gridCol>
                <a:gridCol w="370332">
                  <a:extLst>
                    <a:ext uri="{9D8B030D-6E8A-4147-A177-3AD203B41FA5}">
                      <a16:colId xmlns:a16="http://schemas.microsoft.com/office/drawing/2014/main" val="2392143142"/>
                    </a:ext>
                  </a:extLst>
                </a:gridCol>
                <a:gridCol w="329184">
                  <a:extLst>
                    <a:ext uri="{9D8B030D-6E8A-4147-A177-3AD203B41FA5}">
                      <a16:colId xmlns:a16="http://schemas.microsoft.com/office/drawing/2014/main" val="2903576420"/>
                    </a:ext>
                  </a:extLst>
                </a:gridCol>
                <a:gridCol w="329184">
                  <a:extLst>
                    <a:ext uri="{9D8B030D-6E8A-4147-A177-3AD203B41FA5}">
                      <a16:colId xmlns:a16="http://schemas.microsoft.com/office/drawing/2014/main" val="2994488571"/>
                    </a:ext>
                  </a:extLst>
                </a:gridCol>
                <a:gridCol w="329184">
                  <a:extLst>
                    <a:ext uri="{9D8B030D-6E8A-4147-A177-3AD203B41FA5}">
                      <a16:colId xmlns:a16="http://schemas.microsoft.com/office/drawing/2014/main" val="3967314532"/>
                    </a:ext>
                  </a:extLst>
                </a:gridCol>
                <a:gridCol w="329184">
                  <a:extLst>
                    <a:ext uri="{9D8B030D-6E8A-4147-A177-3AD203B41FA5}">
                      <a16:colId xmlns:a16="http://schemas.microsoft.com/office/drawing/2014/main" val="2152671842"/>
                    </a:ext>
                  </a:extLst>
                </a:gridCol>
                <a:gridCol w="329184">
                  <a:extLst>
                    <a:ext uri="{9D8B030D-6E8A-4147-A177-3AD203B41FA5}">
                      <a16:colId xmlns:a16="http://schemas.microsoft.com/office/drawing/2014/main" val="1061788029"/>
                    </a:ext>
                  </a:extLst>
                </a:gridCol>
                <a:gridCol w="329184">
                  <a:extLst>
                    <a:ext uri="{9D8B030D-6E8A-4147-A177-3AD203B41FA5}">
                      <a16:colId xmlns:a16="http://schemas.microsoft.com/office/drawing/2014/main" val="3576375757"/>
                    </a:ext>
                  </a:extLst>
                </a:gridCol>
                <a:gridCol w="329184">
                  <a:extLst>
                    <a:ext uri="{9D8B030D-6E8A-4147-A177-3AD203B41FA5}">
                      <a16:colId xmlns:a16="http://schemas.microsoft.com/office/drawing/2014/main" val="2672797460"/>
                    </a:ext>
                  </a:extLst>
                </a:gridCol>
                <a:gridCol w="329184">
                  <a:extLst>
                    <a:ext uri="{9D8B030D-6E8A-4147-A177-3AD203B41FA5}">
                      <a16:colId xmlns:a16="http://schemas.microsoft.com/office/drawing/2014/main" val="3686898797"/>
                    </a:ext>
                  </a:extLst>
                </a:gridCol>
                <a:gridCol w="329184">
                  <a:extLst>
                    <a:ext uri="{9D8B030D-6E8A-4147-A177-3AD203B41FA5}">
                      <a16:colId xmlns:a16="http://schemas.microsoft.com/office/drawing/2014/main" val="3998535161"/>
                    </a:ext>
                  </a:extLst>
                </a:gridCol>
                <a:gridCol w="370332">
                  <a:extLst>
                    <a:ext uri="{9D8B030D-6E8A-4147-A177-3AD203B41FA5}">
                      <a16:colId xmlns:a16="http://schemas.microsoft.com/office/drawing/2014/main" val="1244782041"/>
                    </a:ext>
                  </a:extLst>
                </a:gridCol>
                <a:gridCol w="370332">
                  <a:extLst>
                    <a:ext uri="{9D8B030D-6E8A-4147-A177-3AD203B41FA5}">
                      <a16:colId xmlns:a16="http://schemas.microsoft.com/office/drawing/2014/main" val="3988439039"/>
                    </a:ext>
                  </a:extLst>
                </a:gridCol>
                <a:gridCol w="329184">
                  <a:extLst>
                    <a:ext uri="{9D8B030D-6E8A-4147-A177-3AD203B41FA5}">
                      <a16:colId xmlns:a16="http://schemas.microsoft.com/office/drawing/2014/main" val="501342940"/>
                    </a:ext>
                  </a:extLst>
                </a:gridCol>
                <a:gridCol w="329184">
                  <a:extLst>
                    <a:ext uri="{9D8B030D-6E8A-4147-A177-3AD203B41FA5}">
                      <a16:colId xmlns:a16="http://schemas.microsoft.com/office/drawing/2014/main" val="1668902848"/>
                    </a:ext>
                  </a:extLst>
                </a:gridCol>
                <a:gridCol w="370332">
                  <a:extLst>
                    <a:ext uri="{9D8B030D-6E8A-4147-A177-3AD203B41FA5}">
                      <a16:colId xmlns:a16="http://schemas.microsoft.com/office/drawing/2014/main" val="428643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687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- 2018-02-24 18:41:02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المنيا
- سوتير
ش جمال الدين برعى - سور النادي الرياضي - ملوي
0862647073-01143656641
- المصرية - بلال
 بجوار المحكمة - سمالوط 
086771806-01001809525
- المصرية للتجارة والتوزيع
شارع عدنان المالكى امام فرن العدوى
01001809525
 - المصرية للتجارة والتوزيع
ش عمر بن الخطاب بجوار كنسية العذراء
01099927343
- المصرية للتجارة والتوزيع
امتداد ش الثورة - امام صيدلية ابن الخطاب
01001809525
- صالح عبد الشافى
ش السلام - مغاغة
01000650888 - 01099927343
- صالح عبد الشافى
ش مصطفى كامل  - العدوة
01000650888 - 01099927343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0338808"/>
                  </a:ext>
                </a:extLst>
              </a:tr>
            </a:tbl>
          </a:graphicData>
        </a:graphic>
      </p:graphicFrame>
      <p:sp>
        <p:nvSpPr>
          <p:cNvPr id="4" name="Text Placeholder 3">
            <a:extLst>
              <a:ext uri="{FF2B5EF4-FFF2-40B4-BE49-F238E27FC236}">
                <a16:creationId xmlns:a16="http://schemas.microsoft.com/office/drawing/2014/main" id="{EF132013-1A8F-4D7B-B50A-717DF17E044B}"/>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52404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228B-2DFD-4AF2-ADFD-6BD1E521B011}"/>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7E1CDF6E-818E-4D8F-AD97-2F35059E5B9E}"/>
              </a:ext>
            </a:extLst>
          </p:cNvPr>
          <p:cNvGraphicFramePr>
            <a:graphicFrameLocks noGrp="1"/>
          </p:cNvGraphicFramePr>
          <p:nvPr>
            <p:ph type="tbl" sz="quarter" idx="13"/>
            <p:extLst>
              <p:ext uri="{D42A27DB-BD31-4B8C-83A1-F6EECF244321}">
                <p14:modId xmlns:p14="http://schemas.microsoft.com/office/powerpoint/2010/main" val="310188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0528984"/>
                    </a:ext>
                  </a:extLst>
                </a:gridCol>
                <a:gridCol w="370332">
                  <a:extLst>
                    <a:ext uri="{9D8B030D-6E8A-4147-A177-3AD203B41FA5}">
                      <a16:colId xmlns:a16="http://schemas.microsoft.com/office/drawing/2014/main" val="2728111242"/>
                    </a:ext>
                  </a:extLst>
                </a:gridCol>
                <a:gridCol w="370332">
                  <a:extLst>
                    <a:ext uri="{9D8B030D-6E8A-4147-A177-3AD203B41FA5}">
                      <a16:colId xmlns:a16="http://schemas.microsoft.com/office/drawing/2014/main" val="2935673254"/>
                    </a:ext>
                  </a:extLst>
                </a:gridCol>
                <a:gridCol w="370332">
                  <a:extLst>
                    <a:ext uri="{9D8B030D-6E8A-4147-A177-3AD203B41FA5}">
                      <a16:colId xmlns:a16="http://schemas.microsoft.com/office/drawing/2014/main" val="1614563675"/>
                    </a:ext>
                  </a:extLst>
                </a:gridCol>
                <a:gridCol w="329184">
                  <a:extLst>
                    <a:ext uri="{9D8B030D-6E8A-4147-A177-3AD203B41FA5}">
                      <a16:colId xmlns:a16="http://schemas.microsoft.com/office/drawing/2014/main" val="1986028044"/>
                    </a:ext>
                  </a:extLst>
                </a:gridCol>
                <a:gridCol w="329184">
                  <a:extLst>
                    <a:ext uri="{9D8B030D-6E8A-4147-A177-3AD203B41FA5}">
                      <a16:colId xmlns:a16="http://schemas.microsoft.com/office/drawing/2014/main" val="1665186273"/>
                    </a:ext>
                  </a:extLst>
                </a:gridCol>
                <a:gridCol w="329184">
                  <a:extLst>
                    <a:ext uri="{9D8B030D-6E8A-4147-A177-3AD203B41FA5}">
                      <a16:colId xmlns:a16="http://schemas.microsoft.com/office/drawing/2014/main" val="1185311526"/>
                    </a:ext>
                  </a:extLst>
                </a:gridCol>
                <a:gridCol w="329184">
                  <a:extLst>
                    <a:ext uri="{9D8B030D-6E8A-4147-A177-3AD203B41FA5}">
                      <a16:colId xmlns:a16="http://schemas.microsoft.com/office/drawing/2014/main" val="3971950158"/>
                    </a:ext>
                  </a:extLst>
                </a:gridCol>
                <a:gridCol w="329184">
                  <a:extLst>
                    <a:ext uri="{9D8B030D-6E8A-4147-A177-3AD203B41FA5}">
                      <a16:colId xmlns:a16="http://schemas.microsoft.com/office/drawing/2014/main" val="1989529548"/>
                    </a:ext>
                  </a:extLst>
                </a:gridCol>
                <a:gridCol w="329184">
                  <a:extLst>
                    <a:ext uri="{9D8B030D-6E8A-4147-A177-3AD203B41FA5}">
                      <a16:colId xmlns:a16="http://schemas.microsoft.com/office/drawing/2014/main" val="3051871152"/>
                    </a:ext>
                  </a:extLst>
                </a:gridCol>
                <a:gridCol w="329184">
                  <a:extLst>
                    <a:ext uri="{9D8B030D-6E8A-4147-A177-3AD203B41FA5}">
                      <a16:colId xmlns:a16="http://schemas.microsoft.com/office/drawing/2014/main" val="2796245111"/>
                    </a:ext>
                  </a:extLst>
                </a:gridCol>
                <a:gridCol w="329184">
                  <a:extLst>
                    <a:ext uri="{9D8B030D-6E8A-4147-A177-3AD203B41FA5}">
                      <a16:colId xmlns:a16="http://schemas.microsoft.com/office/drawing/2014/main" val="1626172998"/>
                    </a:ext>
                  </a:extLst>
                </a:gridCol>
                <a:gridCol w="329184">
                  <a:extLst>
                    <a:ext uri="{9D8B030D-6E8A-4147-A177-3AD203B41FA5}">
                      <a16:colId xmlns:a16="http://schemas.microsoft.com/office/drawing/2014/main" val="2665297593"/>
                    </a:ext>
                  </a:extLst>
                </a:gridCol>
                <a:gridCol w="370332">
                  <a:extLst>
                    <a:ext uri="{9D8B030D-6E8A-4147-A177-3AD203B41FA5}">
                      <a16:colId xmlns:a16="http://schemas.microsoft.com/office/drawing/2014/main" val="1137341310"/>
                    </a:ext>
                  </a:extLst>
                </a:gridCol>
                <a:gridCol w="370332">
                  <a:extLst>
                    <a:ext uri="{9D8B030D-6E8A-4147-A177-3AD203B41FA5}">
                      <a16:colId xmlns:a16="http://schemas.microsoft.com/office/drawing/2014/main" val="3508506339"/>
                    </a:ext>
                  </a:extLst>
                </a:gridCol>
                <a:gridCol w="329184">
                  <a:extLst>
                    <a:ext uri="{9D8B030D-6E8A-4147-A177-3AD203B41FA5}">
                      <a16:colId xmlns:a16="http://schemas.microsoft.com/office/drawing/2014/main" val="2204606418"/>
                    </a:ext>
                  </a:extLst>
                </a:gridCol>
                <a:gridCol w="329184">
                  <a:extLst>
                    <a:ext uri="{9D8B030D-6E8A-4147-A177-3AD203B41FA5}">
                      <a16:colId xmlns:a16="http://schemas.microsoft.com/office/drawing/2014/main" val="3182698924"/>
                    </a:ext>
                  </a:extLst>
                </a:gridCol>
                <a:gridCol w="370332">
                  <a:extLst>
                    <a:ext uri="{9D8B030D-6E8A-4147-A177-3AD203B41FA5}">
                      <a16:colId xmlns:a16="http://schemas.microsoft.com/office/drawing/2014/main" val="142618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10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- 2018-02-23 23:00:24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 الله اليوم افتتاح مركز تلوين اسماعيل منصور بمدينة مطوبس كفر الشيخ احدث مراكز التلوين بنظام </a:t>
                      </a:r>
                      <a:r>
                        <a:rPr kumimoji="0" lang="en-US" sz="1000" b="0" i="0" u="none" strike="noStrike" kern="1200" cap="none" spc="0" normalizeH="0" baseline="0" noProof="0">
                          <a:ln>
                            <a:noFill/>
                          </a:ln>
                          <a:solidFill>
                            <a:prstClr val="black"/>
                          </a:solidFill>
                          <a:effectLst/>
                          <a:uLnTx/>
                          <a:uFillTx/>
                          <a:latin typeface="+mn-lt"/>
                          <a:ea typeface="+mn-ea"/>
                          <a:cs typeface="+mn-cs"/>
                        </a:rPr>
                        <a:t>cmb color center plus
</a:t>
                      </a:r>
                      <a:r>
                        <a:rPr kumimoji="0" lang="ar-AE" sz="1000" b="0" i="0" u="none" strike="noStrike" kern="1200" cap="none" spc="0" normalizeH="0" baseline="0" noProof="0">
                          <a:ln>
                            <a:noFill/>
                          </a:ln>
                          <a:solidFill>
                            <a:prstClr val="black"/>
                          </a:solidFill>
                          <a:effectLst/>
                          <a:uLnTx/>
                          <a:uFillTx/>
                          <a:latin typeface="+mn-lt"/>
                          <a:ea typeface="+mn-ea"/>
                          <a:cs typeface="+mn-cs"/>
                        </a:rPr>
                        <a:t>شركة كيماويات البناء الحديث
لا تقبل باقل من الافضل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696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- 2018-02-22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اللون الأحمر من أجمل الألوان لغرف الليفينج والدينينج عشان هو من أكتر الألوان حيوية، هيخلى أى حوار بين الضيوف شيق وكمان قيل عنه إنه بيزود معدل حرق السعرات الحرارية. 
#ديكور_بيتك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4194271"/>
                  </a:ext>
                </a:extLst>
              </a:tr>
            </a:tbl>
          </a:graphicData>
        </a:graphic>
      </p:graphicFrame>
      <p:sp>
        <p:nvSpPr>
          <p:cNvPr id="4" name="Text Placeholder 3">
            <a:extLst>
              <a:ext uri="{FF2B5EF4-FFF2-40B4-BE49-F238E27FC236}">
                <a16:creationId xmlns:a16="http://schemas.microsoft.com/office/drawing/2014/main" id="{79C6C0FE-726B-44B5-8AA9-2A8176F585D9}"/>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949099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B5C2-3BCE-4ECC-B779-6A3340096281}"/>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6E583BF7-362A-4F3F-9082-EC05EB9BD4D4}"/>
              </a:ext>
            </a:extLst>
          </p:cNvPr>
          <p:cNvGraphicFramePr>
            <a:graphicFrameLocks noGrp="1"/>
          </p:cNvGraphicFramePr>
          <p:nvPr>
            <p:ph type="tbl" sz="quarter" idx="13"/>
            <p:extLst>
              <p:ext uri="{D42A27DB-BD31-4B8C-83A1-F6EECF244321}">
                <p14:modId xmlns:p14="http://schemas.microsoft.com/office/powerpoint/2010/main" val="3576516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08356350"/>
                    </a:ext>
                  </a:extLst>
                </a:gridCol>
                <a:gridCol w="370332">
                  <a:extLst>
                    <a:ext uri="{9D8B030D-6E8A-4147-A177-3AD203B41FA5}">
                      <a16:colId xmlns:a16="http://schemas.microsoft.com/office/drawing/2014/main" val="4158397641"/>
                    </a:ext>
                  </a:extLst>
                </a:gridCol>
                <a:gridCol w="370332">
                  <a:extLst>
                    <a:ext uri="{9D8B030D-6E8A-4147-A177-3AD203B41FA5}">
                      <a16:colId xmlns:a16="http://schemas.microsoft.com/office/drawing/2014/main" val="598163170"/>
                    </a:ext>
                  </a:extLst>
                </a:gridCol>
                <a:gridCol w="370332">
                  <a:extLst>
                    <a:ext uri="{9D8B030D-6E8A-4147-A177-3AD203B41FA5}">
                      <a16:colId xmlns:a16="http://schemas.microsoft.com/office/drawing/2014/main" val="1052605653"/>
                    </a:ext>
                  </a:extLst>
                </a:gridCol>
                <a:gridCol w="329184">
                  <a:extLst>
                    <a:ext uri="{9D8B030D-6E8A-4147-A177-3AD203B41FA5}">
                      <a16:colId xmlns:a16="http://schemas.microsoft.com/office/drawing/2014/main" val="2845926747"/>
                    </a:ext>
                  </a:extLst>
                </a:gridCol>
                <a:gridCol w="329184">
                  <a:extLst>
                    <a:ext uri="{9D8B030D-6E8A-4147-A177-3AD203B41FA5}">
                      <a16:colId xmlns:a16="http://schemas.microsoft.com/office/drawing/2014/main" val="916497633"/>
                    </a:ext>
                  </a:extLst>
                </a:gridCol>
                <a:gridCol w="329184">
                  <a:extLst>
                    <a:ext uri="{9D8B030D-6E8A-4147-A177-3AD203B41FA5}">
                      <a16:colId xmlns:a16="http://schemas.microsoft.com/office/drawing/2014/main" val="129312408"/>
                    </a:ext>
                  </a:extLst>
                </a:gridCol>
                <a:gridCol w="329184">
                  <a:extLst>
                    <a:ext uri="{9D8B030D-6E8A-4147-A177-3AD203B41FA5}">
                      <a16:colId xmlns:a16="http://schemas.microsoft.com/office/drawing/2014/main" val="2933833212"/>
                    </a:ext>
                  </a:extLst>
                </a:gridCol>
                <a:gridCol w="329184">
                  <a:extLst>
                    <a:ext uri="{9D8B030D-6E8A-4147-A177-3AD203B41FA5}">
                      <a16:colId xmlns:a16="http://schemas.microsoft.com/office/drawing/2014/main" val="2663671390"/>
                    </a:ext>
                  </a:extLst>
                </a:gridCol>
                <a:gridCol w="329184">
                  <a:extLst>
                    <a:ext uri="{9D8B030D-6E8A-4147-A177-3AD203B41FA5}">
                      <a16:colId xmlns:a16="http://schemas.microsoft.com/office/drawing/2014/main" val="450130194"/>
                    </a:ext>
                  </a:extLst>
                </a:gridCol>
                <a:gridCol w="329184">
                  <a:extLst>
                    <a:ext uri="{9D8B030D-6E8A-4147-A177-3AD203B41FA5}">
                      <a16:colId xmlns:a16="http://schemas.microsoft.com/office/drawing/2014/main" val="1119331660"/>
                    </a:ext>
                  </a:extLst>
                </a:gridCol>
                <a:gridCol w="329184">
                  <a:extLst>
                    <a:ext uri="{9D8B030D-6E8A-4147-A177-3AD203B41FA5}">
                      <a16:colId xmlns:a16="http://schemas.microsoft.com/office/drawing/2014/main" val="2803500423"/>
                    </a:ext>
                  </a:extLst>
                </a:gridCol>
                <a:gridCol w="329184">
                  <a:extLst>
                    <a:ext uri="{9D8B030D-6E8A-4147-A177-3AD203B41FA5}">
                      <a16:colId xmlns:a16="http://schemas.microsoft.com/office/drawing/2014/main" val="944444769"/>
                    </a:ext>
                  </a:extLst>
                </a:gridCol>
                <a:gridCol w="370332">
                  <a:extLst>
                    <a:ext uri="{9D8B030D-6E8A-4147-A177-3AD203B41FA5}">
                      <a16:colId xmlns:a16="http://schemas.microsoft.com/office/drawing/2014/main" val="3787736451"/>
                    </a:ext>
                  </a:extLst>
                </a:gridCol>
                <a:gridCol w="370332">
                  <a:extLst>
                    <a:ext uri="{9D8B030D-6E8A-4147-A177-3AD203B41FA5}">
                      <a16:colId xmlns:a16="http://schemas.microsoft.com/office/drawing/2014/main" val="113499958"/>
                    </a:ext>
                  </a:extLst>
                </a:gridCol>
                <a:gridCol w="329184">
                  <a:extLst>
                    <a:ext uri="{9D8B030D-6E8A-4147-A177-3AD203B41FA5}">
                      <a16:colId xmlns:a16="http://schemas.microsoft.com/office/drawing/2014/main" val="1150450947"/>
                    </a:ext>
                  </a:extLst>
                </a:gridCol>
                <a:gridCol w="329184">
                  <a:extLst>
                    <a:ext uri="{9D8B030D-6E8A-4147-A177-3AD203B41FA5}">
                      <a16:colId xmlns:a16="http://schemas.microsoft.com/office/drawing/2014/main" val="319701559"/>
                    </a:ext>
                  </a:extLst>
                </a:gridCol>
                <a:gridCol w="370332">
                  <a:extLst>
                    <a:ext uri="{9D8B030D-6E8A-4147-A177-3AD203B41FA5}">
                      <a16:colId xmlns:a16="http://schemas.microsoft.com/office/drawing/2014/main" val="171569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843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Egypt - 2018-02-22 15:25:21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تخيلي ديكور بيتك زي مأنتي عايزه.. و خلي الباقي على فنيين جوتن المحترفين! 
أدخلي على الموقع ده وأبدأي التنفيذ باحترافية و سهولة :
</a:t>
                      </a:r>
                      <a:r>
                        <a:rPr kumimoji="0" lang="en-US" sz="1000" b="0" i="0" u="none" strike="noStrike" kern="1200" cap="none" spc="0" normalizeH="0" baseline="0" noProof="0">
                          <a:ln>
                            <a:noFill/>
                          </a:ln>
                          <a:solidFill>
                            <a:prstClr val="black"/>
                          </a:solidFill>
                          <a:effectLst/>
                          <a:uLnTx/>
                          <a:uFillTx/>
                          <a:latin typeface="+mn-lt"/>
                          <a:ea typeface="+mn-ea"/>
                          <a:cs typeface="+mn-cs"/>
                        </a:rPr>
                        <a:t>http://www.master-painter.com/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5483412"/>
                  </a:ext>
                </a:extLst>
              </a:tr>
            </a:tbl>
          </a:graphicData>
        </a:graphic>
      </p:graphicFrame>
      <p:sp>
        <p:nvSpPr>
          <p:cNvPr id="4" name="Text Placeholder 3">
            <a:extLst>
              <a:ext uri="{FF2B5EF4-FFF2-40B4-BE49-F238E27FC236}">
                <a16:creationId xmlns:a16="http://schemas.microsoft.com/office/drawing/2014/main" id="{6339FB8B-BDA4-4F34-A76F-4BF3B0A2E3DB}"/>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48928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F451-615A-4868-A92B-22C3EB2ED4C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7523B18-AAC9-4097-B80C-0B8394077CC2}"/>
              </a:ext>
            </a:extLst>
          </p:cNvPr>
          <p:cNvGraphicFramePr>
            <a:graphicFrameLocks noGrp="1"/>
          </p:cNvGraphicFramePr>
          <p:nvPr>
            <p:ph type="chart" sz="quarter" idx="13"/>
            <p:extLst>
              <p:ext uri="{D42A27DB-BD31-4B8C-83A1-F6EECF244321}">
                <p14:modId xmlns:p14="http://schemas.microsoft.com/office/powerpoint/2010/main" val="2183652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24A82-5691-4E7C-B2E4-CE5F12A16408}"/>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B3E77703-18AF-4528-A3CE-9291AB049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774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1383</Words>
  <Application>Microsoft Office PowerPoint</Application>
  <PresentationFormat>On-screen Show (4:3)</PresentationFormat>
  <Paragraphs>909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Overview</vt:lpstr>
      <vt:lpstr>Facebook Key Metrics Table</vt:lpstr>
      <vt:lpstr>Facebook Fans Total</vt:lpstr>
      <vt:lpstr>Facebook Fans Change Rate</vt:lpstr>
      <vt:lpstr>Facebook Interaction Rate</vt:lpstr>
      <vt:lpstr>Facebook Total Interactions</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2018-03-06T14:24:51Z</dcterms:created>
  <dcterms:modified xsi:type="dcterms:W3CDTF">2018-03-06T14:25:58Z</dcterms:modified>
</cp:coreProperties>
</file>