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4692" autoAdjust="0"/>
  </p:normalViewPr>
  <p:slideViewPr>
    <p:cSldViewPr snapToGrid="0">
      <p:cViewPr varScale="1">
        <p:scale>
          <a:sx n="69" d="100"/>
          <a:sy n="69" d="100"/>
        </p:scale>
        <p:origin x="72" y="20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Sheet1!$A$2:$A$16</c:f>
              <c:numCache>
                <c:formatCode>m/d/yyyy</c:formatCode>
                <c:ptCount val="15"/>
                <c:pt idx="0">
                  <c:v>43150</c:v>
                </c:pt>
                <c:pt idx="1">
                  <c:v>43151</c:v>
                </c:pt>
                <c:pt idx="2">
                  <c:v>43152</c:v>
                </c:pt>
                <c:pt idx="3">
                  <c:v>43153</c:v>
                </c:pt>
                <c:pt idx="4">
                  <c:v>43154</c:v>
                </c:pt>
                <c:pt idx="5">
                  <c:v>43155</c:v>
                </c:pt>
                <c:pt idx="6">
                  <c:v>43156</c:v>
                </c:pt>
                <c:pt idx="7">
                  <c:v>43157</c:v>
                </c:pt>
                <c:pt idx="8">
                  <c:v>43158</c:v>
                </c:pt>
                <c:pt idx="9">
                  <c:v>43159</c:v>
                </c:pt>
                <c:pt idx="10">
                  <c:v>43160</c:v>
                </c:pt>
                <c:pt idx="11">
                  <c:v>43161</c:v>
                </c:pt>
                <c:pt idx="12">
                  <c:v>43162</c:v>
                </c:pt>
                <c:pt idx="13">
                  <c:v>43163</c:v>
                </c:pt>
                <c:pt idx="14">
                  <c:v>43164</c:v>
                </c:pt>
              </c:numCache>
            </c:numRef>
          </c:cat>
          <c:val>
            <c:numRef>
              <c:f>Sheet1!$B$2:$B$16</c:f>
              <c:numCache>
                <c:formatCode>General</c:formatCode>
                <c:ptCount val="15"/>
                <c:pt idx="0">
                  <c:v>1</c:v>
                </c:pt>
                <c:pt idx="1">
                  <c:v>0</c:v>
                </c:pt>
                <c:pt idx="2">
                  <c:v>0</c:v>
                </c:pt>
                <c:pt idx="3">
                  <c:v>0</c:v>
                </c:pt>
                <c:pt idx="4">
                  <c:v>0</c:v>
                </c:pt>
                <c:pt idx="5">
                  <c:v>1</c:v>
                </c:pt>
                <c:pt idx="6">
                  <c:v>0</c:v>
                </c:pt>
                <c:pt idx="7">
                  <c:v>0</c:v>
                </c:pt>
                <c:pt idx="8">
                  <c:v>1</c:v>
                </c:pt>
                <c:pt idx="9">
                  <c:v>1</c:v>
                </c:pt>
                <c:pt idx="10">
                  <c:v>1</c:v>
                </c:pt>
                <c:pt idx="11">
                  <c:v>1</c:v>
                </c:pt>
                <c:pt idx="12">
                  <c:v>0</c:v>
                </c:pt>
                <c:pt idx="13">
                  <c:v>1</c:v>
                </c:pt>
                <c:pt idx="14">
                  <c:v>0</c:v>
                </c:pt>
              </c:numCache>
            </c:numRef>
          </c:val>
          <c:smooth val="0"/>
          <c:extLst>
            <c:ext xmlns:c16="http://schemas.microsoft.com/office/drawing/2014/chart" uri="{C3380CC4-5D6E-409C-BE32-E72D297353CC}">
              <c16:uniqueId val="{00000000-68D1-4F72-AEDB-F59CFB9A5C00}"/>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Sheet1!$A$2:$A$16</c:f>
              <c:numCache>
                <c:formatCode>m/d/yyyy</c:formatCode>
                <c:ptCount val="15"/>
                <c:pt idx="0">
                  <c:v>43150</c:v>
                </c:pt>
                <c:pt idx="1">
                  <c:v>43151</c:v>
                </c:pt>
                <c:pt idx="2">
                  <c:v>43152</c:v>
                </c:pt>
                <c:pt idx="3">
                  <c:v>43153</c:v>
                </c:pt>
                <c:pt idx="4">
                  <c:v>43154</c:v>
                </c:pt>
                <c:pt idx="5">
                  <c:v>43155</c:v>
                </c:pt>
                <c:pt idx="6">
                  <c:v>43156</c:v>
                </c:pt>
                <c:pt idx="7">
                  <c:v>43157</c:v>
                </c:pt>
                <c:pt idx="8">
                  <c:v>43158</c:v>
                </c:pt>
                <c:pt idx="9">
                  <c:v>43159</c:v>
                </c:pt>
                <c:pt idx="10">
                  <c:v>43160</c:v>
                </c:pt>
                <c:pt idx="11">
                  <c:v>43161</c:v>
                </c:pt>
                <c:pt idx="12">
                  <c:v>43162</c:v>
                </c:pt>
                <c:pt idx="13">
                  <c:v>43163</c:v>
                </c:pt>
                <c:pt idx="14">
                  <c:v>43164</c:v>
                </c:pt>
              </c:numCache>
            </c:numRef>
          </c:cat>
          <c:val>
            <c:numRef>
              <c:f>Sheet1!$C$2:$C$16</c:f>
              <c:numCache>
                <c:formatCode>General</c:formatCode>
                <c:ptCount val="15"/>
                <c:pt idx="0">
                  <c:v>0</c:v>
                </c:pt>
                <c:pt idx="1">
                  <c:v>1</c:v>
                </c:pt>
                <c:pt idx="2">
                  <c:v>0</c:v>
                </c:pt>
                <c:pt idx="3">
                  <c:v>1</c:v>
                </c:pt>
                <c:pt idx="4">
                  <c:v>0</c:v>
                </c:pt>
                <c:pt idx="5">
                  <c:v>0</c:v>
                </c:pt>
                <c:pt idx="6">
                  <c:v>1</c:v>
                </c:pt>
                <c:pt idx="7">
                  <c:v>0</c:v>
                </c:pt>
                <c:pt idx="8">
                  <c:v>1</c:v>
                </c:pt>
                <c:pt idx="9">
                  <c:v>0</c:v>
                </c:pt>
                <c:pt idx="10">
                  <c:v>1</c:v>
                </c:pt>
                <c:pt idx="11">
                  <c:v>0</c:v>
                </c:pt>
                <c:pt idx="12">
                  <c:v>0</c:v>
                </c:pt>
                <c:pt idx="13">
                  <c:v>0</c:v>
                </c:pt>
                <c:pt idx="14">
                  <c:v>0</c:v>
                </c:pt>
              </c:numCache>
            </c:numRef>
          </c:val>
          <c:smooth val="0"/>
          <c:extLst>
            <c:ext xmlns:c16="http://schemas.microsoft.com/office/drawing/2014/chart" uri="{C3380CC4-5D6E-409C-BE32-E72D297353CC}">
              <c16:uniqueId val="{00000001-68D1-4F72-AEDB-F59CFB9A5C00}"/>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Sheet1!$A$2:$A$16</c:f>
              <c:numCache>
                <c:formatCode>m/d/yyyy</c:formatCode>
                <c:ptCount val="15"/>
                <c:pt idx="0">
                  <c:v>43150</c:v>
                </c:pt>
                <c:pt idx="1">
                  <c:v>43151</c:v>
                </c:pt>
                <c:pt idx="2">
                  <c:v>43152</c:v>
                </c:pt>
                <c:pt idx="3">
                  <c:v>43153</c:v>
                </c:pt>
                <c:pt idx="4">
                  <c:v>43154</c:v>
                </c:pt>
                <c:pt idx="5">
                  <c:v>43155</c:v>
                </c:pt>
                <c:pt idx="6">
                  <c:v>43156</c:v>
                </c:pt>
                <c:pt idx="7">
                  <c:v>43157</c:v>
                </c:pt>
                <c:pt idx="8">
                  <c:v>43158</c:v>
                </c:pt>
                <c:pt idx="9">
                  <c:v>43159</c:v>
                </c:pt>
                <c:pt idx="10">
                  <c:v>43160</c:v>
                </c:pt>
                <c:pt idx="11">
                  <c:v>43161</c:v>
                </c:pt>
                <c:pt idx="12">
                  <c:v>43162</c:v>
                </c:pt>
                <c:pt idx="13">
                  <c:v>43163</c:v>
                </c:pt>
                <c:pt idx="14">
                  <c:v>43164</c:v>
                </c:pt>
              </c:numCache>
            </c:numRef>
          </c:cat>
          <c:val>
            <c:numRef>
              <c:f>Sheet1!$D$2:$D$16</c:f>
              <c:numCache>
                <c:formatCode>General</c:formatCode>
                <c:ptCount val="15"/>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1</c:v>
                </c:pt>
              </c:numCache>
            </c:numRef>
          </c:val>
          <c:smooth val="0"/>
          <c:extLst>
            <c:ext xmlns:c16="http://schemas.microsoft.com/office/drawing/2014/chart" uri="{C3380CC4-5D6E-409C-BE32-E72D297353CC}">
              <c16:uniqueId val="{00000002-68D1-4F72-AEDB-F59CFB9A5C00}"/>
            </c:ext>
          </c:extLst>
        </c:ser>
        <c:ser>
          <c:idx val="3"/>
          <c:order val="3"/>
          <c:tx>
            <c:strRef>
              <c:f>Sheet1!$E$1</c:f>
              <c:strCache>
                <c:ptCount val="1"/>
                <c:pt idx="0">
                  <c:v>CMB GROUP</c:v>
                </c:pt>
              </c:strCache>
            </c:strRef>
          </c:tx>
          <c:spPr>
            <a:ln w="28575" cap="rnd">
              <a:solidFill>
                <a:schemeClr val="accent4"/>
              </a:solidFill>
              <a:round/>
            </a:ln>
            <a:effectLst/>
          </c:spPr>
          <c:marker>
            <c:symbol val="none"/>
          </c:marker>
          <c:cat>
            <c:numRef>
              <c:f>Sheet1!$A$2:$A$16</c:f>
              <c:numCache>
                <c:formatCode>m/d/yyyy</c:formatCode>
                <c:ptCount val="15"/>
                <c:pt idx="0">
                  <c:v>43150</c:v>
                </c:pt>
                <c:pt idx="1">
                  <c:v>43151</c:v>
                </c:pt>
                <c:pt idx="2">
                  <c:v>43152</c:v>
                </c:pt>
                <c:pt idx="3">
                  <c:v>43153</c:v>
                </c:pt>
                <c:pt idx="4">
                  <c:v>43154</c:v>
                </c:pt>
                <c:pt idx="5">
                  <c:v>43155</c:v>
                </c:pt>
                <c:pt idx="6">
                  <c:v>43156</c:v>
                </c:pt>
                <c:pt idx="7">
                  <c:v>43157</c:v>
                </c:pt>
                <c:pt idx="8">
                  <c:v>43158</c:v>
                </c:pt>
                <c:pt idx="9">
                  <c:v>43159</c:v>
                </c:pt>
                <c:pt idx="10">
                  <c:v>43160</c:v>
                </c:pt>
                <c:pt idx="11">
                  <c:v>43161</c:v>
                </c:pt>
                <c:pt idx="12">
                  <c:v>43162</c:v>
                </c:pt>
                <c:pt idx="13">
                  <c:v>43163</c:v>
                </c:pt>
                <c:pt idx="14">
                  <c:v>43164</c:v>
                </c:pt>
              </c:numCache>
            </c:numRef>
          </c:cat>
          <c:val>
            <c:numRef>
              <c:f>Sheet1!$E$2:$E$16</c:f>
              <c:numCache>
                <c:formatCode>General</c:formatCode>
                <c:ptCount val="15"/>
                <c:pt idx="0">
                  <c:v>2</c:v>
                </c:pt>
                <c:pt idx="1">
                  <c:v>2</c:v>
                </c:pt>
                <c:pt idx="2">
                  <c:v>1</c:v>
                </c:pt>
                <c:pt idx="3">
                  <c:v>2</c:v>
                </c:pt>
                <c:pt idx="4">
                  <c:v>1</c:v>
                </c:pt>
                <c:pt idx="5">
                  <c:v>0</c:v>
                </c:pt>
                <c:pt idx="6">
                  <c:v>1</c:v>
                </c:pt>
                <c:pt idx="7">
                  <c:v>2</c:v>
                </c:pt>
                <c:pt idx="8">
                  <c:v>2</c:v>
                </c:pt>
                <c:pt idx="9">
                  <c:v>1</c:v>
                </c:pt>
                <c:pt idx="10">
                  <c:v>2</c:v>
                </c:pt>
                <c:pt idx="11">
                  <c:v>1</c:v>
                </c:pt>
                <c:pt idx="12">
                  <c:v>0</c:v>
                </c:pt>
                <c:pt idx="13">
                  <c:v>2</c:v>
                </c:pt>
                <c:pt idx="14">
                  <c:v>1</c:v>
                </c:pt>
              </c:numCache>
            </c:numRef>
          </c:val>
          <c:smooth val="0"/>
          <c:extLst>
            <c:ext xmlns:c16="http://schemas.microsoft.com/office/drawing/2014/chart" uri="{C3380CC4-5D6E-409C-BE32-E72D297353CC}">
              <c16:uniqueId val="{00000003-68D1-4F72-AEDB-F59CFB9A5C00}"/>
            </c:ext>
          </c:extLst>
        </c:ser>
        <c:dLbls>
          <c:showLegendKey val="0"/>
          <c:showVal val="0"/>
          <c:showCatName val="0"/>
          <c:showSerName val="0"/>
          <c:showPercent val="0"/>
          <c:showBubbleSize val="0"/>
        </c:dLbls>
        <c:smooth val="0"/>
        <c:axId val="353656680"/>
        <c:axId val="353655696"/>
      </c:lineChart>
      <c:dateAx>
        <c:axId val="35365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55696"/>
        <c:crosses val="autoZero"/>
        <c:auto val="1"/>
        <c:lblOffset val="100"/>
        <c:baseTimeUnit val="days"/>
      </c:dateAx>
      <c:valAx>
        <c:axId val="35365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5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Sipes Egypt</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6.0878924628453998E-2</c:v>
                </c:pt>
                <c:pt idx="1">
                  <c:v>0</c:v>
                </c:pt>
              </c:numCache>
            </c:numRef>
          </c:val>
          <c:extLst>
            <c:ext xmlns:c16="http://schemas.microsoft.com/office/drawing/2014/chart" uri="{C3380CC4-5D6E-409C-BE32-E72D297353CC}">
              <c16:uniqueId val="{00000000-8E4F-4F26-8628-43EE2E36560C}"/>
            </c:ext>
          </c:extLst>
        </c:ser>
        <c:ser>
          <c:idx val="1"/>
          <c:order val="1"/>
          <c:tx>
            <c:strRef>
              <c:f>Sheet1!$C$1</c:f>
              <c:strCache>
                <c:ptCount val="1"/>
                <c:pt idx="0">
                  <c:v>Scib Paints</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7.2644092893815E-3</c:v>
                </c:pt>
                <c:pt idx="1">
                  <c:v>6.9803495044764002E-3</c:v>
                </c:pt>
              </c:numCache>
            </c:numRef>
          </c:val>
          <c:extLst>
            <c:ext xmlns:c16="http://schemas.microsoft.com/office/drawing/2014/chart" uri="{C3380CC4-5D6E-409C-BE32-E72D297353CC}">
              <c16:uniqueId val="{00000001-8E4F-4F26-8628-43EE2E36560C}"/>
            </c:ext>
          </c:extLst>
        </c:ser>
        <c:ser>
          <c:idx val="2"/>
          <c:order val="2"/>
          <c:tx>
            <c:strRef>
              <c:f>Sheet1!$D$1</c:f>
              <c:strCache>
                <c:ptCount val="1"/>
                <c:pt idx="0">
                  <c:v>Jotun Egypt</c:v>
                </c:pt>
              </c:strCache>
            </c:strRef>
          </c:tx>
          <c:spPr>
            <a:solidFill>
              <a:schemeClr val="accent3"/>
            </a:solidFill>
            <a:ln>
              <a:noFill/>
            </a:ln>
            <a:effectLst/>
          </c:spPr>
          <c:invertIfNegative val="0"/>
          <c:cat>
            <c:strRef>
              <c:f>Sheet1!$A$2:$A$3</c:f>
              <c:strCache>
                <c:ptCount val="2"/>
                <c:pt idx="0">
                  <c:v>Photo</c:v>
                </c:pt>
                <c:pt idx="1">
                  <c:v>Video</c:v>
                </c:pt>
              </c:strCache>
            </c:strRef>
          </c:cat>
          <c:val>
            <c:numRef>
              <c:f>Sheet1!$D$2:$D$3</c:f>
              <c:numCache>
                <c:formatCode>General</c:formatCode>
                <c:ptCount val="2"/>
                <c:pt idx="0">
                  <c:v>1.4837003476025E-2</c:v>
                </c:pt>
                <c:pt idx="1">
                  <c:v>0</c:v>
                </c:pt>
              </c:numCache>
            </c:numRef>
          </c:val>
          <c:extLst>
            <c:ext xmlns:c16="http://schemas.microsoft.com/office/drawing/2014/chart" uri="{C3380CC4-5D6E-409C-BE32-E72D297353CC}">
              <c16:uniqueId val="{00000002-8E4F-4F26-8628-43EE2E36560C}"/>
            </c:ext>
          </c:extLst>
        </c:ser>
        <c:ser>
          <c:idx val="3"/>
          <c:order val="3"/>
          <c:tx>
            <c:strRef>
              <c:f>Sheet1!$E$1</c:f>
              <c:strCache>
                <c:ptCount val="1"/>
                <c:pt idx="0">
                  <c:v>CMB GROUP</c:v>
                </c:pt>
              </c:strCache>
            </c:strRef>
          </c:tx>
          <c:spPr>
            <a:solidFill>
              <a:schemeClr val="accent4"/>
            </a:solidFill>
            <a:ln>
              <a:noFill/>
            </a:ln>
            <a:effectLst/>
          </c:spPr>
          <c:invertIfNegative val="0"/>
          <c:cat>
            <c:strRef>
              <c:f>Sheet1!$A$2:$A$3</c:f>
              <c:strCache>
                <c:ptCount val="2"/>
                <c:pt idx="0">
                  <c:v>Photo</c:v>
                </c:pt>
                <c:pt idx="1">
                  <c:v>Video</c:v>
                </c:pt>
              </c:strCache>
            </c:strRef>
          </c:cat>
          <c:val>
            <c:numRef>
              <c:f>Sheet1!$E$2:$E$3</c:f>
              <c:numCache>
                <c:formatCode>General</c:formatCode>
                <c:ptCount val="2"/>
                <c:pt idx="0">
                  <c:v>0.20714348316518</c:v>
                </c:pt>
                <c:pt idx="1">
                  <c:v>0</c:v>
                </c:pt>
              </c:numCache>
            </c:numRef>
          </c:val>
          <c:extLst>
            <c:ext xmlns:c16="http://schemas.microsoft.com/office/drawing/2014/chart" uri="{C3380CC4-5D6E-409C-BE32-E72D297353CC}">
              <c16:uniqueId val="{00000003-8E4F-4F26-8628-43EE2E36560C}"/>
            </c:ext>
          </c:extLst>
        </c:ser>
        <c:dLbls>
          <c:showLegendKey val="0"/>
          <c:showVal val="0"/>
          <c:showCatName val="0"/>
          <c:showSerName val="0"/>
          <c:showPercent val="0"/>
          <c:showBubbleSize val="0"/>
        </c:dLbls>
        <c:gapWidth val="219"/>
        <c:overlap val="-27"/>
        <c:axId val="167486792"/>
        <c:axId val="167487448"/>
      </c:barChart>
      <c:catAx>
        <c:axId val="16748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87448"/>
        <c:crosses val="autoZero"/>
        <c:auto val="1"/>
        <c:lblAlgn val="ctr"/>
        <c:lblOffset val="100"/>
        <c:noMultiLvlLbl val="0"/>
      </c:catAx>
      <c:valAx>
        <c:axId val="16748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48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Sheet1!$A$2:$A$5</c:f>
              <c:strCache>
                <c:ptCount val="4"/>
                <c:pt idx="0">
                  <c:v>Sipes Egypt</c:v>
                </c:pt>
                <c:pt idx="1">
                  <c:v>Scib Paints</c:v>
                </c:pt>
                <c:pt idx="2">
                  <c:v>Jotun Egypt</c:v>
                </c:pt>
                <c:pt idx="3">
                  <c:v>CMB GROUP</c:v>
                </c:pt>
              </c:strCache>
            </c:strRef>
          </c:cat>
          <c:val>
            <c:numRef>
              <c:f>Sheet1!$B$2:$B$5</c:f>
              <c:numCache>
                <c:formatCode>General</c:formatCode>
                <c:ptCount val="4"/>
                <c:pt idx="0">
                  <c:v>7</c:v>
                </c:pt>
                <c:pt idx="1">
                  <c:v>5</c:v>
                </c:pt>
                <c:pt idx="2">
                  <c:v>2</c:v>
                </c:pt>
                <c:pt idx="3">
                  <c:v>20</c:v>
                </c:pt>
              </c:numCache>
            </c:numRef>
          </c:val>
          <c:extLst>
            <c:ext xmlns:c16="http://schemas.microsoft.com/office/drawing/2014/chart" uri="{C3380CC4-5D6E-409C-BE32-E72D297353CC}">
              <c16:uniqueId val="{00000000-D2E2-4A15-9515-E058C340BC40}"/>
            </c:ext>
          </c:extLst>
        </c:ser>
        <c:dLbls>
          <c:showLegendKey val="0"/>
          <c:showVal val="0"/>
          <c:showCatName val="0"/>
          <c:showSerName val="0"/>
          <c:showPercent val="0"/>
          <c:showBubbleSize val="0"/>
        </c:dLbls>
        <c:gapWidth val="150"/>
        <c:overlap val="100"/>
        <c:axId val="478607696"/>
        <c:axId val="478602448"/>
      </c:barChart>
      <c:catAx>
        <c:axId val="47860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02448"/>
        <c:crosses val="autoZero"/>
        <c:auto val="1"/>
        <c:lblAlgn val="ctr"/>
        <c:lblOffset val="100"/>
        <c:noMultiLvlLbl val="0"/>
      </c:catAx>
      <c:valAx>
        <c:axId val="478602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0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98C5F-0863-4A0F-B1D2-C62CED959947}"/>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A1FD95D2-5380-4E5E-87C8-18E6EC33E6EA}"/>
              </a:ext>
            </a:extLst>
          </p:cNvPr>
          <p:cNvSpPr>
            <a:spLocks noGrp="1"/>
          </p:cNvSpPr>
          <p:nvPr>
            <p:ph type="subTitle" idx="1"/>
          </p:nvPr>
        </p:nvSpPr>
        <p:spPr/>
        <p:txBody>
          <a:bodyPr/>
          <a:lstStyle/>
          <a:p>
            <a:r>
              <a:rPr lang="en-US"/>
              <a:t>aurora solutions</a:t>
            </a:r>
          </a:p>
        </p:txBody>
      </p:sp>
    </p:spTree>
    <p:extLst>
      <p:ext uri="{BB962C8B-B14F-4D97-AF65-F5344CB8AC3E}">
        <p14:creationId xmlns:p14="http://schemas.microsoft.com/office/powerpoint/2010/main" val="1748554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29EC-411D-4240-B8E3-6D156769F3E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2E29C8C-726E-46E9-981A-729FF5A74A9B}"/>
              </a:ext>
            </a:extLst>
          </p:cNvPr>
          <p:cNvGraphicFramePr>
            <a:graphicFrameLocks noGrp="1"/>
          </p:cNvGraphicFramePr>
          <p:nvPr>
            <p:ph type="chart" sz="quarter" idx="13"/>
            <p:extLst>
              <p:ext uri="{D42A27DB-BD31-4B8C-83A1-F6EECF244321}">
                <p14:modId xmlns:p14="http://schemas.microsoft.com/office/powerpoint/2010/main" val="1657546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D8920-85A2-47DF-A742-497581E7E86B}"/>
              </a:ext>
            </a:extLst>
          </p:cNvPr>
          <p:cNvSpPr>
            <a:spLocks noGrp="1"/>
          </p:cNvSpPr>
          <p:nvPr>
            <p:ph type="body" sz="quarter" idx="14"/>
          </p:nvPr>
        </p:nvSpPr>
        <p:spPr/>
        <p:txBody>
          <a:bodyPr/>
          <a:lstStyle/>
          <a:p>
            <a:r>
              <a:rPr lang="en-US"/>
              <a:t>02/19/2018 - 03/05/2018</a:t>
            </a:r>
          </a:p>
        </p:txBody>
      </p:sp>
      <p:sp>
        <p:nvSpPr>
          <p:cNvPr id="5" name="Footer Placeholder 4">
            <a:extLst>
              <a:ext uri="{FF2B5EF4-FFF2-40B4-BE49-F238E27FC236}">
                <a16:creationId xmlns:a16="http://schemas.microsoft.com/office/drawing/2014/main" id="{F2AAF34C-CA1D-4385-9EF8-157013BACD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355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99EF9-1BF6-4FF0-A10C-AAC0A26D840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A2C2862-7AAF-48B3-90D3-931DA9D4E13A}"/>
              </a:ext>
            </a:extLst>
          </p:cNvPr>
          <p:cNvGraphicFramePr>
            <a:graphicFrameLocks noGrp="1"/>
          </p:cNvGraphicFramePr>
          <p:nvPr>
            <p:ph type="chart" sz="quarter" idx="13"/>
            <p:extLst>
              <p:ext uri="{D42A27DB-BD31-4B8C-83A1-F6EECF244321}">
                <p14:modId xmlns:p14="http://schemas.microsoft.com/office/powerpoint/2010/main" val="1664495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1AB60-AEC3-4447-A9C7-2D6E7D0851B5}"/>
              </a:ext>
            </a:extLst>
          </p:cNvPr>
          <p:cNvSpPr>
            <a:spLocks noGrp="1"/>
          </p:cNvSpPr>
          <p:nvPr>
            <p:ph type="body" sz="quarter" idx="14"/>
          </p:nvPr>
        </p:nvSpPr>
        <p:spPr/>
        <p:txBody>
          <a:bodyPr/>
          <a:lstStyle/>
          <a:p>
            <a:r>
              <a:rPr lang="en-US"/>
              <a:t>02/19/2018 - 03/05/2018</a:t>
            </a:r>
          </a:p>
        </p:txBody>
      </p:sp>
      <p:sp>
        <p:nvSpPr>
          <p:cNvPr id="5" name="Footer Placeholder 4">
            <a:extLst>
              <a:ext uri="{FF2B5EF4-FFF2-40B4-BE49-F238E27FC236}">
                <a16:creationId xmlns:a16="http://schemas.microsoft.com/office/drawing/2014/main" id="{39FA3CBB-1631-4621-99FB-3A2E419062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01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416D-9B68-4405-8A51-811288F6774B}"/>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F628F712-5CBA-48D0-8143-58ADB5B06617}"/>
              </a:ext>
            </a:extLst>
          </p:cNvPr>
          <p:cNvGraphicFramePr>
            <a:graphicFrameLocks noGrp="1"/>
          </p:cNvGraphicFramePr>
          <p:nvPr>
            <p:ph type="tbl" sz="quarter" idx="13"/>
            <p:extLst>
              <p:ext uri="{D42A27DB-BD31-4B8C-83A1-F6EECF244321}">
                <p14:modId xmlns:p14="http://schemas.microsoft.com/office/powerpoint/2010/main" val="176895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992763"/>
                    </a:ext>
                  </a:extLst>
                </a:gridCol>
                <a:gridCol w="370332">
                  <a:extLst>
                    <a:ext uri="{9D8B030D-6E8A-4147-A177-3AD203B41FA5}">
                      <a16:colId xmlns:a16="http://schemas.microsoft.com/office/drawing/2014/main" val="2690516215"/>
                    </a:ext>
                  </a:extLst>
                </a:gridCol>
                <a:gridCol w="370332">
                  <a:extLst>
                    <a:ext uri="{9D8B030D-6E8A-4147-A177-3AD203B41FA5}">
                      <a16:colId xmlns:a16="http://schemas.microsoft.com/office/drawing/2014/main" val="2206530060"/>
                    </a:ext>
                  </a:extLst>
                </a:gridCol>
                <a:gridCol w="370332">
                  <a:extLst>
                    <a:ext uri="{9D8B030D-6E8A-4147-A177-3AD203B41FA5}">
                      <a16:colId xmlns:a16="http://schemas.microsoft.com/office/drawing/2014/main" val="140731211"/>
                    </a:ext>
                  </a:extLst>
                </a:gridCol>
                <a:gridCol w="329184">
                  <a:extLst>
                    <a:ext uri="{9D8B030D-6E8A-4147-A177-3AD203B41FA5}">
                      <a16:colId xmlns:a16="http://schemas.microsoft.com/office/drawing/2014/main" val="3307510758"/>
                    </a:ext>
                  </a:extLst>
                </a:gridCol>
                <a:gridCol w="329184">
                  <a:extLst>
                    <a:ext uri="{9D8B030D-6E8A-4147-A177-3AD203B41FA5}">
                      <a16:colId xmlns:a16="http://schemas.microsoft.com/office/drawing/2014/main" val="2390613970"/>
                    </a:ext>
                  </a:extLst>
                </a:gridCol>
                <a:gridCol w="329184">
                  <a:extLst>
                    <a:ext uri="{9D8B030D-6E8A-4147-A177-3AD203B41FA5}">
                      <a16:colId xmlns:a16="http://schemas.microsoft.com/office/drawing/2014/main" val="1548786970"/>
                    </a:ext>
                  </a:extLst>
                </a:gridCol>
                <a:gridCol w="329184">
                  <a:extLst>
                    <a:ext uri="{9D8B030D-6E8A-4147-A177-3AD203B41FA5}">
                      <a16:colId xmlns:a16="http://schemas.microsoft.com/office/drawing/2014/main" val="904999940"/>
                    </a:ext>
                  </a:extLst>
                </a:gridCol>
                <a:gridCol w="329184">
                  <a:extLst>
                    <a:ext uri="{9D8B030D-6E8A-4147-A177-3AD203B41FA5}">
                      <a16:colId xmlns:a16="http://schemas.microsoft.com/office/drawing/2014/main" val="3021358061"/>
                    </a:ext>
                  </a:extLst>
                </a:gridCol>
                <a:gridCol w="329184">
                  <a:extLst>
                    <a:ext uri="{9D8B030D-6E8A-4147-A177-3AD203B41FA5}">
                      <a16:colId xmlns:a16="http://schemas.microsoft.com/office/drawing/2014/main" val="1611553670"/>
                    </a:ext>
                  </a:extLst>
                </a:gridCol>
                <a:gridCol w="329184">
                  <a:extLst>
                    <a:ext uri="{9D8B030D-6E8A-4147-A177-3AD203B41FA5}">
                      <a16:colId xmlns:a16="http://schemas.microsoft.com/office/drawing/2014/main" val="3167356159"/>
                    </a:ext>
                  </a:extLst>
                </a:gridCol>
                <a:gridCol w="329184">
                  <a:extLst>
                    <a:ext uri="{9D8B030D-6E8A-4147-A177-3AD203B41FA5}">
                      <a16:colId xmlns:a16="http://schemas.microsoft.com/office/drawing/2014/main" val="1724459476"/>
                    </a:ext>
                  </a:extLst>
                </a:gridCol>
                <a:gridCol w="329184">
                  <a:extLst>
                    <a:ext uri="{9D8B030D-6E8A-4147-A177-3AD203B41FA5}">
                      <a16:colId xmlns:a16="http://schemas.microsoft.com/office/drawing/2014/main" val="3337247374"/>
                    </a:ext>
                  </a:extLst>
                </a:gridCol>
                <a:gridCol w="370332">
                  <a:extLst>
                    <a:ext uri="{9D8B030D-6E8A-4147-A177-3AD203B41FA5}">
                      <a16:colId xmlns:a16="http://schemas.microsoft.com/office/drawing/2014/main" val="134997375"/>
                    </a:ext>
                  </a:extLst>
                </a:gridCol>
                <a:gridCol w="370332">
                  <a:extLst>
                    <a:ext uri="{9D8B030D-6E8A-4147-A177-3AD203B41FA5}">
                      <a16:colId xmlns:a16="http://schemas.microsoft.com/office/drawing/2014/main" val="205663697"/>
                    </a:ext>
                  </a:extLst>
                </a:gridCol>
                <a:gridCol w="329184">
                  <a:extLst>
                    <a:ext uri="{9D8B030D-6E8A-4147-A177-3AD203B41FA5}">
                      <a16:colId xmlns:a16="http://schemas.microsoft.com/office/drawing/2014/main" val="816416368"/>
                    </a:ext>
                  </a:extLst>
                </a:gridCol>
                <a:gridCol w="329184">
                  <a:extLst>
                    <a:ext uri="{9D8B030D-6E8A-4147-A177-3AD203B41FA5}">
                      <a16:colId xmlns:a16="http://schemas.microsoft.com/office/drawing/2014/main" val="3342495362"/>
                    </a:ext>
                  </a:extLst>
                </a:gridCol>
                <a:gridCol w="370332">
                  <a:extLst>
                    <a:ext uri="{9D8B030D-6E8A-4147-A177-3AD203B41FA5}">
                      <a16:colId xmlns:a16="http://schemas.microsoft.com/office/drawing/2014/main" val="3815669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935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Jotun Egypt - 2018-03-05 14:09:06</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8044453"/>
                  </a:ext>
                </a:extLst>
              </a:tr>
            </a:tbl>
          </a:graphicData>
        </a:graphic>
      </p:graphicFrame>
      <p:sp>
        <p:nvSpPr>
          <p:cNvPr id="4" name="Text Placeholder 3">
            <a:extLst>
              <a:ext uri="{FF2B5EF4-FFF2-40B4-BE49-F238E27FC236}">
                <a16:creationId xmlns:a16="http://schemas.microsoft.com/office/drawing/2014/main" id="{55F6EC0E-5B7F-417B-B920-7137B421A4E3}"/>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1969734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47355-C75C-472A-9844-12B5ED5656CE}"/>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15E9955D-E1B5-455F-AE09-A67ACCE8EF5B}"/>
              </a:ext>
            </a:extLst>
          </p:cNvPr>
          <p:cNvGraphicFramePr>
            <a:graphicFrameLocks noGrp="1"/>
          </p:cNvGraphicFramePr>
          <p:nvPr>
            <p:ph type="tbl" sz="quarter" idx="13"/>
            <p:extLst>
              <p:ext uri="{D42A27DB-BD31-4B8C-83A1-F6EECF244321}">
                <p14:modId xmlns:p14="http://schemas.microsoft.com/office/powerpoint/2010/main" val="78296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79743346"/>
                    </a:ext>
                  </a:extLst>
                </a:gridCol>
                <a:gridCol w="370332">
                  <a:extLst>
                    <a:ext uri="{9D8B030D-6E8A-4147-A177-3AD203B41FA5}">
                      <a16:colId xmlns:a16="http://schemas.microsoft.com/office/drawing/2014/main" val="4009448989"/>
                    </a:ext>
                  </a:extLst>
                </a:gridCol>
                <a:gridCol w="370332">
                  <a:extLst>
                    <a:ext uri="{9D8B030D-6E8A-4147-A177-3AD203B41FA5}">
                      <a16:colId xmlns:a16="http://schemas.microsoft.com/office/drawing/2014/main" val="656184819"/>
                    </a:ext>
                  </a:extLst>
                </a:gridCol>
                <a:gridCol w="370332">
                  <a:extLst>
                    <a:ext uri="{9D8B030D-6E8A-4147-A177-3AD203B41FA5}">
                      <a16:colId xmlns:a16="http://schemas.microsoft.com/office/drawing/2014/main" val="1234468847"/>
                    </a:ext>
                  </a:extLst>
                </a:gridCol>
                <a:gridCol w="329184">
                  <a:extLst>
                    <a:ext uri="{9D8B030D-6E8A-4147-A177-3AD203B41FA5}">
                      <a16:colId xmlns:a16="http://schemas.microsoft.com/office/drawing/2014/main" val="3567194599"/>
                    </a:ext>
                  </a:extLst>
                </a:gridCol>
                <a:gridCol w="329184">
                  <a:extLst>
                    <a:ext uri="{9D8B030D-6E8A-4147-A177-3AD203B41FA5}">
                      <a16:colId xmlns:a16="http://schemas.microsoft.com/office/drawing/2014/main" val="2903940972"/>
                    </a:ext>
                  </a:extLst>
                </a:gridCol>
                <a:gridCol w="329184">
                  <a:extLst>
                    <a:ext uri="{9D8B030D-6E8A-4147-A177-3AD203B41FA5}">
                      <a16:colId xmlns:a16="http://schemas.microsoft.com/office/drawing/2014/main" val="896899960"/>
                    </a:ext>
                  </a:extLst>
                </a:gridCol>
                <a:gridCol w="329184">
                  <a:extLst>
                    <a:ext uri="{9D8B030D-6E8A-4147-A177-3AD203B41FA5}">
                      <a16:colId xmlns:a16="http://schemas.microsoft.com/office/drawing/2014/main" val="1631380579"/>
                    </a:ext>
                  </a:extLst>
                </a:gridCol>
                <a:gridCol w="329184">
                  <a:extLst>
                    <a:ext uri="{9D8B030D-6E8A-4147-A177-3AD203B41FA5}">
                      <a16:colId xmlns:a16="http://schemas.microsoft.com/office/drawing/2014/main" val="3959604393"/>
                    </a:ext>
                  </a:extLst>
                </a:gridCol>
                <a:gridCol w="329184">
                  <a:extLst>
                    <a:ext uri="{9D8B030D-6E8A-4147-A177-3AD203B41FA5}">
                      <a16:colId xmlns:a16="http://schemas.microsoft.com/office/drawing/2014/main" val="718364040"/>
                    </a:ext>
                  </a:extLst>
                </a:gridCol>
                <a:gridCol w="329184">
                  <a:extLst>
                    <a:ext uri="{9D8B030D-6E8A-4147-A177-3AD203B41FA5}">
                      <a16:colId xmlns:a16="http://schemas.microsoft.com/office/drawing/2014/main" val="2379030050"/>
                    </a:ext>
                  </a:extLst>
                </a:gridCol>
                <a:gridCol w="329184">
                  <a:extLst>
                    <a:ext uri="{9D8B030D-6E8A-4147-A177-3AD203B41FA5}">
                      <a16:colId xmlns:a16="http://schemas.microsoft.com/office/drawing/2014/main" val="2243017411"/>
                    </a:ext>
                  </a:extLst>
                </a:gridCol>
                <a:gridCol w="329184">
                  <a:extLst>
                    <a:ext uri="{9D8B030D-6E8A-4147-A177-3AD203B41FA5}">
                      <a16:colId xmlns:a16="http://schemas.microsoft.com/office/drawing/2014/main" val="2719142551"/>
                    </a:ext>
                  </a:extLst>
                </a:gridCol>
                <a:gridCol w="370332">
                  <a:extLst>
                    <a:ext uri="{9D8B030D-6E8A-4147-A177-3AD203B41FA5}">
                      <a16:colId xmlns:a16="http://schemas.microsoft.com/office/drawing/2014/main" val="2634008613"/>
                    </a:ext>
                  </a:extLst>
                </a:gridCol>
                <a:gridCol w="370332">
                  <a:extLst>
                    <a:ext uri="{9D8B030D-6E8A-4147-A177-3AD203B41FA5}">
                      <a16:colId xmlns:a16="http://schemas.microsoft.com/office/drawing/2014/main" val="2930553438"/>
                    </a:ext>
                  </a:extLst>
                </a:gridCol>
                <a:gridCol w="329184">
                  <a:extLst>
                    <a:ext uri="{9D8B030D-6E8A-4147-A177-3AD203B41FA5}">
                      <a16:colId xmlns:a16="http://schemas.microsoft.com/office/drawing/2014/main" val="2485755045"/>
                    </a:ext>
                  </a:extLst>
                </a:gridCol>
                <a:gridCol w="329184">
                  <a:extLst>
                    <a:ext uri="{9D8B030D-6E8A-4147-A177-3AD203B41FA5}">
                      <a16:colId xmlns:a16="http://schemas.microsoft.com/office/drawing/2014/main" val="2469578156"/>
                    </a:ext>
                  </a:extLst>
                </a:gridCol>
                <a:gridCol w="370332">
                  <a:extLst>
                    <a:ext uri="{9D8B030D-6E8A-4147-A177-3AD203B41FA5}">
                      <a16:colId xmlns:a16="http://schemas.microsoft.com/office/drawing/2014/main" val="688925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245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- 2018-03-05 08:24:01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كيمابوكسي 151 
مع دهاناتنا المقاومة ....
مبناك ثابت في أصعب الظروف
لمزيد من التفاصيل عن المنتج يرجي الإطلاع علي الرابط المرفق 
النشرة الفنية : </a:t>
                      </a:r>
                      <a:r>
                        <a:rPr kumimoji="0" lang="en-US" sz="1000" b="0" i="0" u="none" strike="noStrike" kern="1200" cap="none" spc="0" normalizeH="0" baseline="0" noProof="0">
                          <a:ln>
                            <a:noFill/>
                          </a:ln>
                          <a:solidFill>
                            <a:prstClr val="black"/>
                          </a:solidFill>
                          <a:effectLst/>
                          <a:uLnTx/>
                          <a:uFillTx/>
                          <a:latin typeface="+mn-lt"/>
                          <a:ea typeface="+mn-ea"/>
                          <a:cs typeface="+mn-cs"/>
                        </a:rPr>
                        <a:t>https://goo.gl/E0w27h
Technical Data Sheet : https://goo.gl/6UIge1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3498928"/>
                  </a:ext>
                </a:extLst>
              </a:tr>
            </a:tbl>
          </a:graphicData>
        </a:graphic>
      </p:graphicFrame>
      <p:sp>
        <p:nvSpPr>
          <p:cNvPr id="4" name="Text Placeholder 3">
            <a:extLst>
              <a:ext uri="{FF2B5EF4-FFF2-40B4-BE49-F238E27FC236}">
                <a16:creationId xmlns:a16="http://schemas.microsoft.com/office/drawing/2014/main" id="{A970718A-DE55-420B-86F6-FC0F131082C9}"/>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1684843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9194-873E-4977-8CA9-E38A2E7F80FC}"/>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7CEAA3D0-A5F8-4DEF-B6C2-ED7FE5BEDBF6}"/>
              </a:ext>
            </a:extLst>
          </p:cNvPr>
          <p:cNvGraphicFramePr>
            <a:graphicFrameLocks noGrp="1"/>
          </p:cNvGraphicFramePr>
          <p:nvPr>
            <p:ph type="tbl" sz="quarter" idx="13"/>
            <p:extLst>
              <p:ext uri="{D42A27DB-BD31-4B8C-83A1-F6EECF244321}">
                <p14:modId xmlns:p14="http://schemas.microsoft.com/office/powerpoint/2010/main" val="270421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0551370"/>
                    </a:ext>
                  </a:extLst>
                </a:gridCol>
                <a:gridCol w="370332">
                  <a:extLst>
                    <a:ext uri="{9D8B030D-6E8A-4147-A177-3AD203B41FA5}">
                      <a16:colId xmlns:a16="http://schemas.microsoft.com/office/drawing/2014/main" val="750375791"/>
                    </a:ext>
                  </a:extLst>
                </a:gridCol>
                <a:gridCol w="370332">
                  <a:extLst>
                    <a:ext uri="{9D8B030D-6E8A-4147-A177-3AD203B41FA5}">
                      <a16:colId xmlns:a16="http://schemas.microsoft.com/office/drawing/2014/main" val="717084936"/>
                    </a:ext>
                  </a:extLst>
                </a:gridCol>
                <a:gridCol w="370332">
                  <a:extLst>
                    <a:ext uri="{9D8B030D-6E8A-4147-A177-3AD203B41FA5}">
                      <a16:colId xmlns:a16="http://schemas.microsoft.com/office/drawing/2014/main" val="2671433856"/>
                    </a:ext>
                  </a:extLst>
                </a:gridCol>
                <a:gridCol w="329184">
                  <a:extLst>
                    <a:ext uri="{9D8B030D-6E8A-4147-A177-3AD203B41FA5}">
                      <a16:colId xmlns:a16="http://schemas.microsoft.com/office/drawing/2014/main" val="91960681"/>
                    </a:ext>
                  </a:extLst>
                </a:gridCol>
                <a:gridCol w="329184">
                  <a:extLst>
                    <a:ext uri="{9D8B030D-6E8A-4147-A177-3AD203B41FA5}">
                      <a16:colId xmlns:a16="http://schemas.microsoft.com/office/drawing/2014/main" val="985250363"/>
                    </a:ext>
                  </a:extLst>
                </a:gridCol>
                <a:gridCol w="329184">
                  <a:extLst>
                    <a:ext uri="{9D8B030D-6E8A-4147-A177-3AD203B41FA5}">
                      <a16:colId xmlns:a16="http://schemas.microsoft.com/office/drawing/2014/main" val="1250123954"/>
                    </a:ext>
                  </a:extLst>
                </a:gridCol>
                <a:gridCol w="329184">
                  <a:extLst>
                    <a:ext uri="{9D8B030D-6E8A-4147-A177-3AD203B41FA5}">
                      <a16:colId xmlns:a16="http://schemas.microsoft.com/office/drawing/2014/main" val="2529199961"/>
                    </a:ext>
                  </a:extLst>
                </a:gridCol>
                <a:gridCol w="329184">
                  <a:extLst>
                    <a:ext uri="{9D8B030D-6E8A-4147-A177-3AD203B41FA5}">
                      <a16:colId xmlns:a16="http://schemas.microsoft.com/office/drawing/2014/main" val="1395984274"/>
                    </a:ext>
                  </a:extLst>
                </a:gridCol>
                <a:gridCol w="329184">
                  <a:extLst>
                    <a:ext uri="{9D8B030D-6E8A-4147-A177-3AD203B41FA5}">
                      <a16:colId xmlns:a16="http://schemas.microsoft.com/office/drawing/2014/main" val="955934341"/>
                    </a:ext>
                  </a:extLst>
                </a:gridCol>
                <a:gridCol w="329184">
                  <a:extLst>
                    <a:ext uri="{9D8B030D-6E8A-4147-A177-3AD203B41FA5}">
                      <a16:colId xmlns:a16="http://schemas.microsoft.com/office/drawing/2014/main" val="1438131679"/>
                    </a:ext>
                  </a:extLst>
                </a:gridCol>
                <a:gridCol w="329184">
                  <a:extLst>
                    <a:ext uri="{9D8B030D-6E8A-4147-A177-3AD203B41FA5}">
                      <a16:colId xmlns:a16="http://schemas.microsoft.com/office/drawing/2014/main" val="1909166190"/>
                    </a:ext>
                  </a:extLst>
                </a:gridCol>
                <a:gridCol w="329184">
                  <a:extLst>
                    <a:ext uri="{9D8B030D-6E8A-4147-A177-3AD203B41FA5}">
                      <a16:colId xmlns:a16="http://schemas.microsoft.com/office/drawing/2014/main" val="902232220"/>
                    </a:ext>
                  </a:extLst>
                </a:gridCol>
                <a:gridCol w="370332">
                  <a:extLst>
                    <a:ext uri="{9D8B030D-6E8A-4147-A177-3AD203B41FA5}">
                      <a16:colId xmlns:a16="http://schemas.microsoft.com/office/drawing/2014/main" val="3918348376"/>
                    </a:ext>
                  </a:extLst>
                </a:gridCol>
                <a:gridCol w="370332">
                  <a:extLst>
                    <a:ext uri="{9D8B030D-6E8A-4147-A177-3AD203B41FA5}">
                      <a16:colId xmlns:a16="http://schemas.microsoft.com/office/drawing/2014/main" val="2307568321"/>
                    </a:ext>
                  </a:extLst>
                </a:gridCol>
                <a:gridCol w="329184">
                  <a:extLst>
                    <a:ext uri="{9D8B030D-6E8A-4147-A177-3AD203B41FA5}">
                      <a16:colId xmlns:a16="http://schemas.microsoft.com/office/drawing/2014/main" val="3123377297"/>
                    </a:ext>
                  </a:extLst>
                </a:gridCol>
                <a:gridCol w="329184">
                  <a:extLst>
                    <a:ext uri="{9D8B030D-6E8A-4147-A177-3AD203B41FA5}">
                      <a16:colId xmlns:a16="http://schemas.microsoft.com/office/drawing/2014/main" val="2914407909"/>
                    </a:ext>
                  </a:extLst>
                </a:gridCol>
                <a:gridCol w="370332">
                  <a:extLst>
                    <a:ext uri="{9D8B030D-6E8A-4147-A177-3AD203B41FA5}">
                      <a16:colId xmlns:a16="http://schemas.microsoft.com/office/drawing/2014/main" val="3164004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206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22:42:09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784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- 2018-03-04 09:22:50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لبعض المشاريع من منتجات كيماويات البناء الحديث علي الطبيعه
عمارات بحدائق اكتوبر تشطيب داري ميكس ومونه جاهزه برفكت بلاست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779850"/>
                  </a:ext>
                </a:extLst>
              </a:tr>
            </a:tbl>
          </a:graphicData>
        </a:graphic>
      </p:graphicFrame>
      <p:sp>
        <p:nvSpPr>
          <p:cNvPr id="4" name="Text Placeholder 3">
            <a:extLst>
              <a:ext uri="{FF2B5EF4-FFF2-40B4-BE49-F238E27FC236}">
                <a16:creationId xmlns:a16="http://schemas.microsoft.com/office/drawing/2014/main" id="{604888ED-B981-4CD1-8F92-A1160F04CD76}"/>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529155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B026-018D-4E01-9C56-C10D424F4B7E}"/>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BAB2A121-FCB8-4D0D-8ED5-95C64DE31C40}"/>
              </a:ext>
            </a:extLst>
          </p:cNvPr>
          <p:cNvGraphicFramePr>
            <a:graphicFrameLocks noGrp="1"/>
          </p:cNvGraphicFramePr>
          <p:nvPr>
            <p:ph type="tbl" sz="quarter" idx="13"/>
            <p:extLst>
              <p:ext uri="{D42A27DB-BD31-4B8C-83A1-F6EECF244321}">
                <p14:modId xmlns:p14="http://schemas.microsoft.com/office/powerpoint/2010/main" val="262430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326774"/>
                    </a:ext>
                  </a:extLst>
                </a:gridCol>
                <a:gridCol w="370332">
                  <a:extLst>
                    <a:ext uri="{9D8B030D-6E8A-4147-A177-3AD203B41FA5}">
                      <a16:colId xmlns:a16="http://schemas.microsoft.com/office/drawing/2014/main" val="886008897"/>
                    </a:ext>
                  </a:extLst>
                </a:gridCol>
                <a:gridCol w="370332">
                  <a:extLst>
                    <a:ext uri="{9D8B030D-6E8A-4147-A177-3AD203B41FA5}">
                      <a16:colId xmlns:a16="http://schemas.microsoft.com/office/drawing/2014/main" val="925489214"/>
                    </a:ext>
                  </a:extLst>
                </a:gridCol>
                <a:gridCol w="370332">
                  <a:extLst>
                    <a:ext uri="{9D8B030D-6E8A-4147-A177-3AD203B41FA5}">
                      <a16:colId xmlns:a16="http://schemas.microsoft.com/office/drawing/2014/main" val="209920631"/>
                    </a:ext>
                  </a:extLst>
                </a:gridCol>
                <a:gridCol w="329184">
                  <a:extLst>
                    <a:ext uri="{9D8B030D-6E8A-4147-A177-3AD203B41FA5}">
                      <a16:colId xmlns:a16="http://schemas.microsoft.com/office/drawing/2014/main" val="1124969174"/>
                    </a:ext>
                  </a:extLst>
                </a:gridCol>
                <a:gridCol w="329184">
                  <a:extLst>
                    <a:ext uri="{9D8B030D-6E8A-4147-A177-3AD203B41FA5}">
                      <a16:colId xmlns:a16="http://schemas.microsoft.com/office/drawing/2014/main" val="1873085341"/>
                    </a:ext>
                  </a:extLst>
                </a:gridCol>
                <a:gridCol w="329184">
                  <a:extLst>
                    <a:ext uri="{9D8B030D-6E8A-4147-A177-3AD203B41FA5}">
                      <a16:colId xmlns:a16="http://schemas.microsoft.com/office/drawing/2014/main" val="2935504625"/>
                    </a:ext>
                  </a:extLst>
                </a:gridCol>
                <a:gridCol w="329184">
                  <a:extLst>
                    <a:ext uri="{9D8B030D-6E8A-4147-A177-3AD203B41FA5}">
                      <a16:colId xmlns:a16="http://schemas.microsoft.com/office/drawing/2014/main" val="1899674723"/>
                    </a:ext>
                  </a:extLst>
                </a:gridCol>
                <a:gridCol w="329184">
                  <a:extLst>
                    <a:ext uri="{9D8B030D-6E8A-4147-A177-3AD203B41FA5}">
                      <a16:colId xmlns:a16="http://schemas.microsoft.com/office/drawing/2014/main" val="1161703532"/>
                    </a:ext>
                  </a:extLst>
                </a:gridCol>
                <a:gridCol w="329184">
                  <a:extLst>
                    <a:ext uri="{9D8B030D-6E8A-4147-A177-3AD203B41FA5}">
                      <a16:colId xmlns:a16="http://schemas.microsoft.com/office/drawing/2014/main" val="1308823615"/>
                    </a:ext>
                  </a:extLst>
                </a:gridCol>
                <a:gridCol w="329184">
                  <a:extLst>
                    <a:ext uri="{9D8B030D-6E8A-4147-A177-3AD203B41FA5}">
                      <a16:colId xmlns:a16="http://schemas.microsoft.com/office/drawing/2014/main" val="1380064767"/>
                    </a:ext>
                  </a:extLst>
                </a:gridCol>
                <a:gridCol w="329184">
                  <a:extLst>
                    <a:ext uri="{9D8B030D-6E8A-4147-A177-3AD203B41FA5}">
                      <a16:colId xmlns:a16="http://schemas.microsoft.com/office/drawing/2014/main" val="1484479169"/>
                    </a:ext>
                  </a:extLst>
                </a:gridCol>
                <a:gridCol w="329184">
                  <a:extLst>
                    <a:ext uri="{9D8B030D-6E8A-4147-A177-3AD203B41FA5}">
                      <a16:colId xmlns:a16="http://schemas.microsoft.com/office/drawing/2014/main" val="507709329"/>
                    </a:ext>
                  </a:extLst>
                </a:gridCol>
                <a:gridCol w="370332">
                  <a:extLst>
                    <a:ext uri="{9D8B030D-6E8A-4147-A177-3AD203B41FA5}">
                      <a16:colId xmlns:a16="http://schemas.microsoft.com/office/drawing/2014/main" val="3820134433"/>
                    </a:ext>
                  </a:extLst>
                </a:gridCol>
                <a:gridCol w="370332">
                  <a:extLst>
                    <a:ext uri="{9D8B030D-6E8A-4147-A177-3AD203B41FA5}">
                      <a16:colId xmlns:a16="http://schemas.microsoft.com/office/drawing/2014/main" val="2597859257"/>
                    </a:ext>
                  </a:extLst>
                </a:gridCol>
                <a:gridCol w="329184">
                  <a:extLst>
                    <a:ext uri="{9D8B030D-6E8A-4147-A177-3AD203B41FA5}">
                      <a16:colId xmlns:a16="http://schemas.microsoft.com/office/drawing/2014/main" val="123360658"/>
                    </a:ext>
                  </a:extLst>
                </a:gridCol>
                <a:gridCol w="329184">
                  <a:extLst>
                    <a:ext uri="{9D8B030D-6E8A-4147-A177-3AD203B41FA5}">
                      <a16:colId xmlns:a16="http://schemas.microsoft.com/office/drawing/2014/main" val="280665331"/>
                    </a:ext>
                  </a:extLst>
                </a:gridCol>
                <a:gridCol w="370332">
                  <a:extLst>
                    <a:ext uri="{9D8B030D-6E8A-4147-A177-3AD203B41FA5}">
                      <a16:colId xmlns:a16="http://schemas.microsoft.com/office/drawing/2014/main" val="2165464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87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- 2018-03-04 08:47:05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6 أكتوبر
- المصرية
مول بالم ستريب - بجوار جامعة مصر
19852
- حسام الغمرى
239 الحي الثالث طريق المحور- بجوار سوق حبيبة
01151500444-01288038998
- القدس
الحى الاول - ش السنترال
01110033733
- الحسينى
محور الكفراوى
01283499372 - 01113670094
- عباد الرحمن
عمارة 31 - الحى العاشر  - امام حى البشاير
01221521490 - 01115662111
- التقوى
29أ مساكن الشمس - الحى 12 - المجاورة 4 - محور البشاير
01009500392
- العمرانى
سنتر بدر الدين - الحى 16 - محل رقم - الشيخ زايد
01120257775 - 01026458777
- جدة
سنتر اللؤلؤة - الحى الاول - المجاورة الثانية - الشيخ زايد
01008716333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480448"/>
                  </a:ext>
                </a:extLst>
              </a:tr>
            </a:tbl>
          </a:graphicData>
        </a:graphic>
      </p:graphicFrame>
      <p:sp>
        <p:nvSpPr>
          <p:cNvPr id="4" name="Text Placeholder 3">
            <a:extLst>
              <a:ext uri="{FF2B5EF4-FFF2-40B4-BE49-F238E27FC236}">
                <a16:creationId xmlns:a16="http://schemas.microsoft.com/office/drawing/2014/main" id="{BDCBE11D-8646-4342-A697-8255BC72D658}"/>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2094787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B968D-D3C9-45F4-8635-8004B66F5072}"/>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6EAF5468-F928-4FFB-8AA1-C901FDE86E96}"/>
              </a:ext>
            </a:extLst>
          </p:cNvPr>
          <p:cNvGraphicFramePr>
            <a:graphicFrameLocks noGrp="1"/>
          </p:cNvGraphicFramePr>
          <p:nvPr>
            <p:ph type="tbl" sz="quarter" idx="13"/>
            <p:extLst>
              <p:ext uri="{D42A27DB-BD31-4B8C-83A1-F6EECF244321}">
                <p14:modId xmlns:p14="http://schemas.microsoft.com/office/powerpoint/2010/main" val="247088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4213019"/>
                    </a:ext>
                  </a:extLst>
                </a:gridCol>
                <a:gridCol w="370332">
                  <a:extLst>
                    <a:ext uri="{9D8B030D-6E8A-4147-A177-3AD203B41FA5}">
                      <a16:colId xmlns:a16="http://schemas.microsoft.com/office/drawing/2014/main" val="3062182815"/>
                    </a:ext>
                  </a:extLst>
                </a:gridCol>
                <a:gridCol w="370332">
                  <a:extLst>
                    <a:ext uri="{9D8B030D-6E8A-4147-A177-3AD203B41FA5}">
                      <a16:colId xmlns:a16="http://schemas.microsoft.com/office/drawing/2014/main" val="1970205761"/>
                    </a:ext>
                  </a:extLst>
                </a:gridCol>
                <a:gridCol w="370332">
                  <a:extLst>
                    <a:ext uri="{9D8B030D-6E8A-4147-A177-3AD203B41FA5}">
                      <a16:colId xmlns:a16="http://schemas.microsoft.com/office/drawing/2014/main" val="1747742905"/>
                    </a:ext>
                  </a:extLst>
                </a:gridCol>
                <a:gridCol w="329184">
                  <a:extLst>
                    <a:ext uri="{9D8B030D-6E8A-4147-A177-3AD203B41FA5}">
                      <a16:colId xmlns:a16="http://schemas.microsoft.com/office/drawing/2014/main" val="2943151906"/>
                    </a:ext>
                  </a:extLst>
                </a:gridCol>
                <a:gridCol w="329184">
                  <a:extLst>
                    <a:ext uri="{9D8B030D-6E8A-4147-A177-3AD203B41FA5}">
                      <a16:colId xmlns:a16="http://schemas.microsoft.com/office/drawing/2014/main" val="1706392424"/>
                    </a:ext>
                  </a:extLst>
                </a:gridCol>
                <a:gridCol w="329184">
                  <a:extLst>
                    <a:ext uri="{9D8B030D-6E8A-4147-A177-3AD203B41FA5}">
                      <a16:colId xmlns:a16="http://schemas.microsoft.com/office/drawing/2014/main" val="1153081931"/>
                    </a:ext>
                  </a:extLst>
                </a:gridCol>
                <a:gridCol w="329184">
                  <a:extLst>
                    <a:ext uri="{9D8B030D-6E8A-4147-A177-3AD203B41FA5}">
                      <a16:colId xmlns:a16="http://schemas.microsoft.com/office/drawing/2014/main" val="1973082247"/>
                    </a:ext>
                  </a:extLst>
                </a:gridCol>
                <a:gridCol w="329184">
                  <a:extLst>
                    <a:ext uri="{9D8B030D-6E8A-4147-A177-3AD203B41FA5}">
                      <a16:colId xmlns:a16="http://schemas.microsoft.com/office/drawing/2014/main" val="4165561799"/>
                    </a:ext>
                  </a:extLst>
                </a:gridCol>
                <a:gridCol w="329184">
                  <a:extLst>
                    <a:ext uri="{9D8B030D-6E8A-4147-A177-3AD203B41FA5}">
                      <a16:colId xmlns:a16="http://schemas.microsoft.com/office/drawing/2014/main" val="638825984"/>
                    </a:ext>
                  </a:extLst>
                </a:gridCol>
                <a:gridCol w="329184">
                  <a:extLst>
                    <a:ext uri="{9D8B030D-6E8A-4147-A177-3AD203B41FA5}">
                      <a16:colId xmlns:a16="http://schemas.microsoft.com/office/drawing/2014/main" val="1358982355"/>
                    </a:ext>
                  </a:extLst>
                </a:gridCol>
                <a:gridCol w="329184">
                  <a:extLst>
                    <a:ext uri="{9D8B030D-6E8A-4147-A177-3AD203B41FA5}">
                      <a16:colId xmlns:a16="http://schemas.microsoft.com/office/drawing/2014/main" val="4224020693"/>
                    </a:ext>
                  </a:extLst>
                </a:gridCol>
                <a:gridCol w="329184">
                  <a:extLst>
                    <a:ext uri="{9D8B030D-6E8A-4147-A177-3AD203B41FA5}">
                      <a16:colId xmlns:a16="http://schemas.microsoft.com/office/drawing/2014/main" val="681509437"/>
                    </a:ext>
                  </a:extLst>
                </a:gridCol>
                <a:gridCol w="370332">
                  <a:extLst>
                    <a:ext uri="{9D8B030D-6E8A-4147-A177-3AD203B41FA5}">
                      <a16:colId xmlns:a16="http://schemas.microsoft.com/office/drawing/2014/main" val="375721880"/>
                    </a:ext>
                  </a:extLst>
                </a:gridCol>
                <a:gridCol w="370332">
                  <a:extLst>
                    <a:ext uri="{9D8B030D-6E8A-4147-A177-3AD203B41FA5}">
                      <a16:colId xmlns:a16="http://schemas.microsoft.com/office/drawing/2014/main" val="4184115923"/>
                    </a:ext>
                  </a:extLst>
                </a:gridCol>
                <a:gridCol w="329184">
                  <a:extLst>
                    <a:ext uri="{9D8B030D-6E8A-4147-A177-3AD203B41FA5}">
                      <a16:colId xmlns:a16="http://schemas.microsoft.com/office/drawing/2014/main" val="463258648"/>
                    </a:ext>
                  </a:extLst>
                </a:gridCol>
                <a:gridCol w="329184">
                  <a:extLst>
                    <a:ext uri="{9D8B030D-6E8A-4147-A177-3AD203B41FA5}">
                      <a16:colId xmlns:a16="http://schemas.microsoft.com/office/drawing/2014/main" val="492742633"/>
                    </a:ext>
                  </a:extLst>
                </a:gridCol>
                <a:gridCol w="370332">
                  <a:extLst>
                    <a:ext uri="{9D8B030D-6E8A-4147-A177-3AD203B41FA5}">
                      <a16:colId xmlns:a16="http://schemas.microsoft.com/office/drawing/2014/main" val="370306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947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- 2018-03-02 14:31:44</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272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- 2018-03-02 12:02:26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207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- 2018-03-01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بيتعرض لعفار واتربة لدرجة ان كل فترة لونه بيتغير؟ حافظ علي جمال بيتك مع ويذركوت داست جارد بقدرته علي مقاومة التصاق الاتربة والاوساخ وغيرها من العوامل الجوية.
اتعرف على منتجات سكيب من اللينك التالى: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منتجات_سكيب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3752030"/>
                  </a:ext>
                </a:extLst>
              </a:tr>
            </a:tbl>
          </a:graphicData>
        </a:graphic>
      </p:graphicFrame>
      <p:sp>
        <p:nvSpPr>
          <p:cNvPr id="4" name="Text Placeholder 3">
            <a:extLst>
              <a:ext uri="{FF2B5EF4-FFF2-40B4-BE49-F238E27FC236}">
                <a16:creationId xmlns:a16="http://schemas.microsoft.com/office/drawing/2014/main" id="{B87C8DFC-ADF1-4C91-8F72-343A0514CA22}"/>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627804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C10D-E1FA-4B21-AB93-398A18321586}"/>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B2EAE056-0AEE-40EB-8645-5D323DB82DA7}"/>
              </a:ext>
            </a:extLst>
          </p:cNvPr>
          <p:cNvGraphicFramePr>
            <a:graphicFrameLocks noGrp="1"/>
          </p:cNvGraphicFramePr>
          <p:nvPr>
            <p:ph type="tbl" sz="quarter" idx="13"/>
            <p:extLst>
              <p:ext uri="{D42A27DB-BD31-4B8C-83A1-F6EECF244321}">
                <p14:modId xmlns:p14="http://schemas.microsoft.com/office/powerpoint/2010/main" val="291989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5373874"/>
                    </a:ext>
                  </a:extLst>
                </a:gridCol>
                <a:gridCol w="370332">
                  <a:extLst>
                    <a:ext uri="{9D8B030D-6E8A-4147-A177-3AD203B41FA5}">
                      <a16:colId xmlns:a16="http://schemas.microsoft.com/office/drawing/2014/main" val="2342168338"/>
                    </a:ext>
                  </a:extLst>
                </a:gridCol>
                <a:gridCol w="370332">
                  <a:extLst>
                    <a:ext uri="{9D8B030D-6E8A-4147-A177-3AD203B41FA5}">
                      <a16:colId xmlns:a16="http://schemas.microsoft.com/office/drawing/2014/main" val="1485081490"/>
                    </a:ext>
                  </a:extLst>
                </a:gridCol>
                <a:gridCol w="370332">
                  <a:extLst>
                    <a:ext uri="{9D8B030D-6E8A-4147-A177-3AD203B41FA5}">
                      <a16:colId xmlns:a16="http://schemas.microsoft.com/office/drawing/2014/main" val="2950576045"/>
                    </a:ext>
                  </a:extLst>
                </a:gridCol>
                <a:gridCol w="329184">
                  <a:extLst>
                    <a:ext uri="{9D8B030D-6E8A-4147-A177-3AD203B41FA5}">
                      <a16:colId xmlns:a16="http://schemas.microsoft.com/office/drawing/2014/main" val="713493184"/>
                    </a:ext>
                  </a:extLst>
                </a:gridCol>
                <a:gridCol w="329184">
                  <a:extLst>
                    <a:ext uri="{9D8B030D-6E8A-4147-A177-3AD203B41FA5}">
                      <a16:colId xmlns:a16="http://schemas.microsoft.com/office/drawing/2014/main" val="2218136265"/>
                    </a:ext>
                  </a:extLst>
                </a:gridCol>
                <a:gridCol w="329184">
                  <a:extLst>
                    <a:ext uri="{9D8B030D-6E8A-4147-A177-3AD203B41FA5}">
                      <a16:colId xmlns:a16="http://schemas.microsoft.com/office/drawing/2014/main" val="937613905"/>
                    </a:ext>
                  </a:extLst>
                </a:gridCol>
                <a:gridCol w="329184">
                  <a:extLst>
                    <a:ext uri="{9D8B030D-6E8A-4147-A177-3AD203B41FA5}">
                      <a16:colId xmlns:a16="http://schemas.microsoft.com/office/drawing/2014/main" val="3198584808"/>
                    </a:ext>
                  </a:extLst>
                </a:gridCol>
                <a:gridCol w="329184">
                  <a:extLst>
                    <a:ext uri="{9D8B030D-6E8A-4147-A177-3AD203B41FA5}">
                      <a16:colId xmlns:a16="http://schemas.microsoft.com/office/drawing/2014/main" val="1156355703"/>
                    </a:ext>
                  </a:extLst>
                </a:gridCol>
                <a:gridCol w="329184">
                  <a:extLst>
                    <a:ext uri="{9D8B030D-6E8A-4147-A177-3AD203B41FA5}">
                      <a16:colId xmlns:a16="http://schemas.microsoft.com/office/drawing/2014/main" val="3746195262"/>
                    </a:ext>
                  </a:extLst>
                </a:gridCol>
                <a:gridCol w="329184">
                  <a:extLst>
                    <a:ext uri="{9D8B030D-6E8A-4147-A177-3AD203B41FA5}">
                      <a16:colId xmlns:a16="http://schemas.microsoft.com/office/drawing/2014/main" val="2639930675"/>
                    </a:ext>
                  </a:extLst>
                </a:gridCol>
                <a:gridCol w="329184">
                  <a:extLst>
                    <a:ext uri="{9D8B030D-6E8A-4147-A177-3AD203B41FA5}">
                      <a16:colId xmlns:a16="http://schemas.microsoft.com/office/drawing/2014/main" val="1686783017"/>
                    </a:ext>
                  </a:extLst>
                </a:gridCol>
                <a:gridCol w="329184">
                  <a:extLst>
                    <a:ext uri="{9D8B030D-6E8A-4147-A177-3AD203B41FA5}">
                      <a16:colId xmlns:a16="http://schemas.microsoft.com/office/drawing/2014/main" val="1318376005"/>
                    </a:ext>
                  </a:extLst>
                </a:gridCol>
                <a:gridCol w="370332">
                  <a:extLst>
                    <a:ext uri="{9D8B030D-6E8A-4147-A177-3AD203B41FA5}">
                      <a16:colId xmlns:a16="http://schemas.microsoft.com/office/drawing/2014/main" val="2021014232"/>
                    </a:ext>
                  </a:extLst>
                </a:gridCol>
                <a:gridCol w="370332">
                  <a:extLst>
                    <a:ext uri="{9D8B030D-6E8A-4147-A177-3AD203B41FA5}">
                      <a16:colId xmlns:a16="http://schemas.microsoft.com/office/drawing/2014/main" val="2522718994"/>
                    </a:ext>
                  </a:extLst>
                </a:gridCol>
                <a:gridCol w="329184">
                  <a:extLst>
                    <a:ext uri="{9D8B030D-6E8A-4147-A177-3AD203B41FA5}">
                      <a16:colId xmlns:a16="http://schemas.microsoft.com/office/drawing/2014/main" val="3362841111"/>
                    </a:ext>
                  </a:extLst>
                </a:gridCol>
                <a:gridCol w="329184">
                  <a:extLst>
                    <a:ext uri="{9D8B030D-6E8A-4147-A177-3AD203B41FA5}">
                      <a16:colId xmlns:a16="http://schemas.microsoft.com/office/drawing/2014/main" val="2095709162"/>
                    </a:ext>
                  </a:extLst>
                </a:gridCol>
                <a:gridCol w="370332">
                  <a:extLst>
                    <a:ext uri="{9D8B030D-6E8A-4147-A177-3AD203B41FA5}">
                      <a16:colId xmlns:a16="http://schemas.microsoft.com/office/drawing/2014/main" val="266180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538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- 2018-03-01 17:14:07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887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16:01:01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الأعظم بعد التطوير الشامل
العنوان : (( شارع البحر الأعظم أمام القرية الفرعونية ))
" تم التطوير تحت إشراف الإدارة الفنية بالشركة "
جاري تطوير و تحديث باقي الفروع بالجمهورية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985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- 2018-03-01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حمله الإعلانات القويه من شركة كيماويات البناء الحديث بجميع محافظات مصر.  
  ترقبوا المزيد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614109"/>
                  </a:ext>
                </a:extLst>
              </a:tr>
            </a:tbl>
          </a:graphicData>
        </a:graphic>
      </p:graphicFrame>
      <p:sp>
        <p:nvSpPr>
          <p:cNvPr id="4" name="Text Placeholder 3">
            <a:extLst>
              <a:ext uri="{FF2B5EF4-FFF2-40B4-BE49-F238E27FC236}">
                <a16:creationId xmlns:a16="http://schemas.microsoft.com/office/drawing/2014/main" id="{BAEF7C4D-462C-4780-84F7-C503B766D5BE}"/>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01940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F407-2097-4A92-BB37-D1EFF339B196}"/>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CA5A7D19-6A45-4C17-83DC-414948F93DFA}"/>
              </a:ext>
            </a:extLst>
          </p:cNvPr>
          <p:cNvGraphicFramePr>
            <a:graphicFrameLocks noGrp="1"/>
          </p:cNvGraphicFramePr>
          <p:nvPr>
            <p:ph type="tbl" sz="quarter" idx="13"/>
            <p:extLst>
              <p:ext uri="{D42A27DB-BD31-4B8C-83A1-F6EECF244321}">
                <p14:modId xmlns:p14="http://schemas.microsoft.com/office/powerpoint/2010/main" val="154643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0747519"/>
                    </a:ext>
                  </a:extLst>
                </a:gridCol>
                <a:gridCol w="370332">
                  <a:extLst>
                    <a:ext uri="{9D8B030D-6E8A-4147-A177-3AD203B41FA5}">
                      <a16:colId xmlns:a16="http://schemas.microsoft.com/office/drawing/2014/main" val="434513550"/>
                    </a:ext>
                  </a:extLst>
                </a:gridCol>
                <a:gridCol w="370332">
                  <a:extLst>
                    <a:ext uri="{9D8B030D-6E8A-4147-A177-3AD203B41FA5}">
                      <a16:colId xmlns:a16="http://schemas.microsoft.com/office/drawing/2014/main" val="479910086"/>
                    </a:ext>
                  </a:extLst>
                </a:gridCol>
                <a:gridCol w="370332">
                  <a:extLst>
                    <a:ext uri="{9D8B030D-6E8A-4147-A177-3AD203B41FA5}">
                      <a16:colId xmlns:a16="http://schemas.microsoft.com/office/drawing/2014/main" val="2485428690"/>
                    </a:ext>
                  </a:extLst>
                </a:gridCol>
                <a:gridCol w="329184">
                  <a:extLst>
                    <a:ext uri="{9D8B030D-6E8A-4147-A177-3AD203B41FA5}">
                      <a16:colId xmlns:a16="http://schemas.microsoft.com/office/drawing/2014/main" val="945573809"/>
                    </a:ext>
                  </a:extLst>
                </a:gridCol>
                <a:gridCol w="329184">
                  <a:extLst>
                    <a:ext uri="{9D8B030D-6E8A-4147-A177-3AD203B41FA5}">
                      <a16:colId xmlns:a16="http://schemas.microsoft.com/office/drawing/2014/main" val="1484943939"/>
                    </a:ext>
                  </a:extLst>
                </a:gridCol>
                <a:gridCol w="329184">
                  <a:extLst>
                    <a:ext uri="{9D8B030D-6E8A-4147-A177-3AD203B41FA5}">
                      <a16:colId xmlns:a16="http://schemas.microsoft.com/office/drawing/2014/main" val="515711623"/>
                    </a:ext>
                  </a:extLst>
                </a:gridCol>
                <a:gridCol w="329184">
                  <a:extLst>
                    <a:ext uri="{9D8B030D-6E8A-4147-A177-3AD203B41FA5}">
                      <a16:colId xmlns:a16="http://schemas.microsoft.com/office/drawing/2014/main" val="808765507"/>
                    </a:ext>
                  </a:extLst>
                </a:gridCol>
                <a:gridCol w="329184">
                  <a:extLst>
                    <a:ext uri="{9D8B030D-6E8A-4147-A177-3AD203B41FA5}">
                      <a16:colId xmlns:a16="http://schemas.microsoft.com/office/drawing/2014/main" val="997087539"/>
                    </a:ext>
                  </a:extLst>
                </a:gridCol>
                <a:gridCol w="329184">
                  <a:extLst>
                    <a:ext uri="{9D8B030D-6E8A-4147-A177-3AD203B41FA5}">
                      <a16:colId xmlns:a16="http://schemas.microsoft.com/office/drawing/2014/main" val="3908337657"/>
                    </a:ext>
                  </a:extLst>
                </a:gridCol>
                <a:gridCol w="329184">
                  <a:extLst>
                    <a:ext uri="{9D8B030D-6E8A-4147-A177-3AD203B41FA5}">
                      <a16:colId xmlns:a16="http://schemas.microsoft.com/office/drawing/2014/main" val="793511570"/>
                    </a:ext>
                  </a:extLst>
                </a:gridCol>
                <a:gridCol w="329184">
                  <a:extLst>
                    <a:ext uri="{9D8B030D-6E8A-4147-A177-3AD203B41FA5}">
                      <a16:colId xmlns:a16="http://schemas.microsoft.com/office/drawing/2014/main" val="3467102114"/>
                    </a:ext>
                  </a:extLst>
                </a:gridCol>
                <a:gridCol w="329184">
                  <a:extLst>
                    <a:ext uri="{9D8B030D-6E8A-4147-A177-3AD203B41FA5}">
                      <a16:colId xmlns:a16="http://schemas.microsoft.com/office/drawing/2014/main" val="983644446"/>
                    </a:ext>
                  </a:extLst>
                </a:gridCol>
                <a:gridCol w="370332">
                  <a:extLst>
                    <a:ext uri="{9D8B030D-6E8A-4147-A177-3AD203B41FA5}">
                      <a16:colId xmlns:a16="http://schemas.microsoft.com/office/drawing/2014/main" val="542171567"/>
                    </a:ext>
                  </a:extLst>
                </a:gridCol>
                <a:gridCol w="370332">
                  <a:extLst>
                    <a:ext uri="{9D8B030D-6E8A-4147-A177-3AD203B41FA5}">
                      <a16:colId xmlns:a16="http://schemas.microsoft.com/office/drawing/2014/main" val="1911181670"/>
                    </a:ext>
                  </a:extLst>
                </a:gridCol>
                <a:gridCol w="329184">
                  <a:extLst>
                    <a:ext uri="{9D8B030D-6E8A-4147-A177-3AD203B41FA5}">
                      <a16:colId xmlns:a16="http://schemas.microsoft.com/office/drawing/2014/main" val="3148435149"/>
                    </a:ext>
                  </a:extLst>
                </a:gridCol>
                <a:gridCol w="329184">
                  <a:extLst>
                    <a:ext uri="{9D8B030D-6E8A-4147-A177-3AD203B41FA5}">
                      <a16:colId xmlns:a16="http://schemas.microsoft.com/office/drawing/2014/main" val="1522736530"/>
                    </a:ext>
                  </a:extLst>
                </a:gridCol>
                <a:gridCol w="370332">
                  <a:extLst>
                    <a:ext uri="{9D8B030D-6E8A-4147-A177-3AD203B41FA5}">
                      <a16:colId xmlns:a16="http://schemas.microsoft.com/office/drawing/2014/main" val="343991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949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الهام كانت طلعه من محطه مترو السيده زينب بعد يوم شغل طويل ، و هي ماشيه شافت محل معلق </a:t>
                      </a:r>
                      <a:r>
                        <a:rPr kumimoji="0" lang="en-US" sz="1000" b="0" i="0" u="none" strike="noStrike" kern="1200" cap="none" spc="0" normalizeH="0" baseline="0" noProof="0">
                          <a:ln>
                            <a:noFill/>
                          </a:ln>
                          <a:solidFill>
                            <a:prstClr val="black"/>
                          </a:solidFill>
                          <a:effectLst/>
                          <a:uLnTx/>
                          <a:uFillTx/>
                          <a:latin typeface="+mn-lt"/>
                          <a:ea typeface="+mn-ea"/>
                          <a:cs typeface="+mn-cs"/>
                        </a:rPr>
                        <a:t>Dream catchers </a:t>
                      </a:r>
                      <a:r>
                        <a:rPr kumimoji="0" lang="ar-AE" sz="1000" b="0" i="0" u="none" strike="noStrike" kern="1200" cap="none" spc="0" normalizeH="0" baseline="0" noProof="0">
                          <a:ln>
                            <a:noFill/>
                          </a:ln>
                          <a:solidFill>
                            <a:prstClr val="black"/>
                          </a:solidFill>
                          <a:effectLst/>
                          <a:uLnTx/>
                          <a:uFillTx/>
                          <a:latin typeface="+mn-lt"/>
                          <a:ea typeface="+mn-ea"/>
                          <a:cs typeface="+mn-cs"/>
                        </a:rPr>
                        <a:t>بالوانها الزاهية ، الهام قررت تنسي تعب الشغل و تعيش الالوان... طلعت الموبايل و صورتلنا الصوره الجميله دي.
الهام فازت معانا في مسابقه #عيش_الالوان
مبروك :)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1904457"/>
                  </a:ext>
                </a:extLst>
              </a:tr>
            </a:tbl>
          </a:graphicData>
        </a:graphic>
      </p:graphicFrame>
      <p:sp>
        <p:nvSpPr>
          <p:cNvPr id="4" name="Text Placeholder 3">
            <a:extLst>
              <a:ext uri="{FF2B5EF4-FFF2-40B4-BE49-F238E27FC236}">
                <a16:creationId xmlns:a16="http://schemas.microsoft.com/office/drawing/2014/main" id="{CF8C9C8E-2A54-4F9A-B452-028150874968}"/>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424267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2723-6773-4210-94BC-5582587E08A6}"/>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A0F0647B-F7C0-4792-900E-535F4E50D368}"/>
              </a:ext>
            </a:extLst>
          </p:cNvPr>
          <p:cNvGraphicFramePr>
            <a:graphicFrameLocks noGrp="1"/>
          </p:cNvGraphicFramePr>
          <p:nvPr>
            <p:ph type="tbl" sz="quarter" idx="13"/>
            <p:extLst>
              <p:ext uri="{D42A27DB-BD31-4B8C-83A1-F6EECF244321}">
                <p14:modId xmlns:p14="http://schemas.microsoft.com/office/powerpoint/2010/main" val="165255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6241244"/>
                    </a:ext>
                  </a:extLst>
                </a:gridCol>
                <a:gridCol w="370332">
                  <a:extLst>
                    <a:ext uri="{9D8B030D-6E8A-4147-A177-3AD203B41FA5}">
                      <a16:colId xmlns:a16="http://schemas.microsoft.com/office/drawing/2014/main" val="692068718"/>
                    </a:ext>
                  </a:extLst>
                </a:gridCol>
                <a:gridCol w="370332">
                  <a:extLst>
                    <a:ext uri="{9D8B030D-6E8A-4147-A177-3AD203B41FA5}">
                      <a16:colId xmlns:a16="http://schemas.microsoft.com/office/drawing/2014/main" val="1672907915"/>
                    </a:ext>
                  </a:extLst>
                </a:gridCol>
                <a:gridCol w="370332">
                  <a:extLst>
                    <a:ext uri="{9D8B030D-6E8A-4147-A177-3AD203B41FA5}">
                      <a16:colId xmlns:a16="http://schemas.microsoft.com/office/drawing/2014/main" val="169987771"/>
                    </a:ext>
                  </a:extLst>
                </a:gridCol>
                <a:gridCol w="329184">
                  <a:extLst>
                    <a:ext uri="{9D8B030D-6E8A-4147-A177-3AD203B41FA5}">
                      <a16:colId xmlns:a16="http://schemas.microsoft.com/office/drawing/2014/main" val="807687936"/>
                    </a:ext>
                  </a:extLst>
                </a:gridCol>
                <a:gridCol w="329184">
                  <a:extLst>
                    <a:ext uri="{9D8B030D-6E8A-4147-A177-3AD203B41FA5}">
                      <a16:colId xmlns:a16="http://schemas.microsoft.com/office/drawing/2014/main" val="1699487286"/>
                    </a:ext>
                  </a:extLst>
                </a:gridCol>
                <a:gridCol w="329184">
                  <a:extLst>
                    <a:ext uri="{9D8B030D-6E8A-4147-A177-3AD203B41FA5}">
                      <a16:colId xmlns:a16="http://schemas.microsoft.com/office/drawing/2014/main" val="1500164319"/>
                    </a:ext>
                  </a:extLst>
                </a:gridCol>
                <a:gridCol w="329184">
                  <a:extLst>
                    <a:ext uri="{9D8B030D-6E8A-4147-A177-3AD203B41FA5}">
                      <a16:colId xmlns:a16="http://schemas.microsoft.com/office/drawing/2014/main" val="672648602"/>
                    </a:ext>
                  </a:extLst>
                </a:gridCol>
                <a:gridCol w="329184">
                  <a:extLst>
                    <a:ext uri="{9D8B030D-6E8A-4147-A177-3AD203B41FA5}">
                      <a16:colId xmlns:a16="http://schemas.microsoft.com/office/drawing/2014/main" val="1192055965"/>
                    </a:ext>
                  </a:extLst>
                </a:gridCol>
                <a:gridCol w="329184">
                  <a:extLst>
                    <a:ext uri="{9D8B030D-6E8A-4147-A177-3AD203B41FA5}">
                      <a16:colId xmlns:a16="http://schemas.microsoft.com/office/drawing/2014/main" val="3878238739"/>
                    </a:ext>
                  </a:extLst>
                </a:gridCol>
                <a:gridCol w="329184">
                  <a:extLst>
                    <a:ext uri="{9D8B030D-6E8A-4147-A177-3AD203B41FA5}">
                      <a16:colId xmlns:a16="http://schemas.microsoft.com/office/drawing/2014/main" val="4005216532"/>
                    </a:ext>
                  </a:extLst>
                </a:gridCol>
                <a:gridCol w="329184">
                  <a:extLst>
                    <a:ext uri="{9D8B030D-6E8A-4147-A177-3AD203B41FA5}">
                      <a16:colId xmlns:a16="http://schemas.microsoft.com/office/drawing/2014/main" val="4257723786"/>
                    </a:ext>
                  </a:extLst>
                </a:gridCol>
                <a:gridCol w="329184">
                  <a:extLst>
                    <a:ext uri="{9D8B030D-6E8A-4147-A177-3AD203B41FA5}">
                      <a16:colId xmlns:a16="http://schemas.microsoft.com/office/drawing/2014/main" val="1380646286"/>
                    </a:ext>
                  </a:extLst>
                </a:gridCol>
                <a:gridCol w="370332">
                  <a:extLst>
                    <a:ext uri="{9D8B030D-6E8A-4147-A177-3AD203B41FA5}">
                      <a16:colId xmlns:a16="http://schemas.microsoft.com/office/drawing/2014/main" val="2440121693"/>
                    </a:ext>
                  </a:extLst>
                </a:gridCol>
                <a:gridCol w="370332">
                  <a:extLst>
                    <a:ext uri="{9D8B030D-6E8A-4147-A177-3AD203B41FA5}">
                      <a16:colId xmlns:a16="http://schemas.microsoft.com/office/drawing/2014/main" val="4031421513"/>
                    </a:ext>
                  </a:extLst>
                </a:gridCol>
                <a:gridCol w="329184">
                  <a:extLst>
                    <a:ext uri="{9D8B030D-6E8A-4147-A177-3AD203B41FA5}">
                      <a16:colId xmlns:a16="http://schemas.microsoft.com/office/drawing/2014/main" val="844115146"/>
                    </a:ext>
                  </a:extLst>
                </a:gridCol>
                <a:gridCol w="329184">
                  <a:extLst>
                    <a:ext uri="{9D8B030D-6E8A-4147-A177-3AD203B41FA5}">
                      <a16:colId xmlns:a16="http://schemas.microsoft.com/office/drawing/2014/main" val="3141849336"/>
                    </a:ext>
                  </a:extLst>
                </a:gridCol>
                <a:gridCol w="370332">
                  <a:extLst>
                    <a:ext uri="{9D8B030D-6E8A-4147-A177-3AD203B41FA5}">
                      <a16:colId xmlns:a16="http://schemas.microsoft.com/office/drawing/2014/main" val="2225518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411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- 2018-02-28 08:39:31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سيتوفيل
مركب ملء فواصل القيشانى والسيراميك أبيض ورمادى.
لتحميل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https://goo.gl/FnKwBz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1067922"/>
                  </a:ext>
                </a:extLst>
              </a:tr>
            </a:tbl>
          </a:graphicData>
        </a:graphic>
      </p:graphicFrame>
      <p:sp>
        <p:nvSpPr>
          <p:cNvPr id="4" name="Text Placeholder 3">
            <a:extLst>
              <a:ext uri="{FF2B5EF4-FFF2-40B4-BE49-F238E27FC236}">
                <a16:creationId xmlns:a16="http://schemas.microsoft.com/office/drawing/2014/main" id="{C9609169-FF8D-44C7-829E-4D07FCFEADCB}"/>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2433228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44FD8-4EBB-4F44-AD9C-561AC4FD1250}"/>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5FE7C8FD-3A13-4BE6-8A35-A9466D479238}"/>
              </a:ext>
            </a:extLst>
          </p:cNvPr>
          <p:cNvGraphicFramePr>
            <a:graphicFrameLocks noGrp="1"/>
          </p:cNvGraphicFramePr>
          <p:nvPr>
            <p:ph type="tbl" sz="quarter" idx="13"/>
            <p:extLst>
              <p:ext uri="{D42A27DB-BD31-4B8C-83A1-F6EECF244321}">
                <p14:modId xmlns:p14="http://schemas.microsoft.com/office/powerpoint/2010/main" val="1134681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8105153"/>
                    </a:ext>
                  </a:extLst>
                </a:gridCol>
                <a:gridCol w="370332">
                  <a:extLst>
                    <a:ext uri="{9D8B030D-6E8A-4147-A177-3AD203B41FA5}">
                      <a16:colId xmlns:a16="http://schemas.microsoft.com/office/drawing/2014/main" val="3473460727"/>
                    </a:ext>
                  </a:extLst>
                </a:gridCol>
                <a:gridCol w="370332">
                  <a:extLst>
                    <a:ext uri="{9D8B030D-6E8A-4147-A177-3AD203B41FA5}">
                      <a16:colId xmlns:a16="http://schemas.microsoft.com/office/drawing/2014/main" val="1508187064"/>
                    </a:ext>
                  </a:extLst>
                </a:gridCol>
                <a:gridCol w="370332">
                  <a:extLst>
                    <a:ext uri="{9D8B030D-6E8A-4147-A177-3AD203B41FA5}">
                      <a16:colId xmlns:a16="http://schemas.microsoft.com/office/drawing/2014/main" val="2970438456"/>
                    </a:ext>
                  </a:extLst>
                </a:gridCol>
                <a:gridCol w="329184">
                  <a:extLst>
                    <a:ext uri="{9D8B030D-6E8A-4147-A177-3AD203B41FA5}">
                      <a16:colId xmlns:a16="http://schemas.microsoft.com/office/drawing/2014/main" val="1419614426"/>
                    </a:ext>
                  </a:extLst>
                </a:gridCol>
                <a:gridCol w="329184">
                  <a:extLst>
                    <a:ext uri="{9D8B030D-6E8A-4147-A177-3AD203B41FA5}">
                      <a16:colId xmlns:a16="http://schemas.microsoft.com/office/drawing/2014/main" val="3412973588"/>
                    </a:ext>
                  </a:extLst>
                </a:gridCol>
                <a:gridCol w="329184">
                  <a:extLst>
                    <a:ext uri="{9D8B030D-6E8A-4147-A177-3AD203B41FA5}">
                      <a16:colId xmlns:a16="http://schemas.microsoft.com/office/drawing/2014/main" val="193898943"/>
                    </a:ext>
                  </a:extLst>
                </a:gridCol>
                <a:gridCol w="329184">
                  <a:extLst>
                    <a:ext uri="{9D8B030D-6E8A-4147-A177-3AD203B41FA5}">
                      <a16:colId xmlns:a16="http://schemas.microsoft.com/office/drawing/2014/main" val="1546448935"/>
                    </a:ext>
                  </a:extLst>
                </a:gridCol>
                <a:gridCol w="329184">
                  <a:extLst>
                    <a:ext uri="{9D8B030D-6E8A-4147-A177-3AD203B41FA5}">
                      <a16:colId xmlns:a16="http://schemas.microsoft.com/office/drawing/2014/main" val="4116544625"/>
                    </a:ext>
                  </a:extLst>
                </a:gridCol>
                <a:gridCol w="329184">
                  <a:extLst>
                    <a:ext uri="{9D8B030D-6E8A-4147-A177-3AD203B41FA5}">
                      <a16:colId xmlns:a16="http://schemas.microsoft.com/office/drawing/2014/main" val="3958235745"/>
                    </a:ext>
                  </a:extLst>
                </a:gridCol>
                <a:gridCol w="329184">
                  <a:extLst>
                    <a:ext uri="{9D8B030D-6E8A-4147-A177-3AD203B41FA5}">
                      <a16:colId xmlns:a16="http://schemas.microsoft.com/office/drawing/2014/main" val="3904370092"/>
                    </a:ext>
                  </a:extLst>
                </a:gridCol>
                <a:gridCol w="329184">
                  <a:extLst>
                    <a:ext uri="{9D8B030D-6E8A-4147-A177-3AD203B41FA5}">
                      <a16:colId xmlns:a16="http://schemas.microsoft.com/office/drawing/2014/main" val="2354342152"/>
                    </a:ext>
                  </a:extLst>
                </a:gridCol>
                <a:gridCol w="329184">
                  <a:extLst>
                    <a:ext uri="{9D8B030D-6E8A-4147-A177-3AD203B41FA5}">
                      <a16:colId xmlns:a16="http://schemas.microsoft.com/office/drawing/2014/main" val="2174819338"/>
                    </a:ext>
                  </a:extLst>
                </a:gridCol>
                <a:gridCol w="370332">
                  <a:extLst>
                    <a:ext uri="{9D8B030D-6E8A-4147-A177-3AD203B41FA5}">
                      <a16:colId xmlns:a16="http://schemas.microsoft.com/office/drawing/2014/main" val="441309654"/>
                    </a:ext>
                  </a:extLst>
                </a:gridCol>
                <a:gridCol w="370332">
                  <a:extLst>
                    <a:ext uri="{9D8B030D-6E8A-4147-A177-3AD203B41FA5}">
                      <a16:colId xmlns:a16="http://schemas.microsoft.com/office/drawing/2014/main" val="1593329907"/>
                    </a:ext>
                  </a:extLst>
                </a:gridCol>
                <a:gridCol w="329184">
                  <a:extLst>
                    <a:ext uri="{9D8B030D-6E8A-4147-A177-3AD203B41FA5}">
                      <a16:colId xmlns:a16="http://schemas.microsoft.com/office/drawing/2014/main" val="447105666"/>
                    </a:ext>
                  </a:extLst>
                </a:gridCol>
                <a:gridCol w="329184">
                  <a:extLst>
                    <a:ext uri="{9D8B030D-6E8A-4147-A177-3AD203B41FA5}">
                      <a16:colId xmlns:a16="http://schemas.microsoft.com/office/drawing/2014/main" val="2251679471"/>
                    </a:ext>
                  </a:extLst>
                </a:gridCol>
                <a:gridCol w="370332">
                  <a:extLst>
                    <a:ext uri="{9D8B030D-6E8A-4147-A177-3AD203B41FA5}">
                      <a16:colId xmlns:a16="http://schemas.microsoft.com/office/drawing/2014/main" val="232590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920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- 2018-02-27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رويال سيلك بإضافة تيفلون من سكيب هيحمي أسطح بيتك من الخدش ومضاد للبقع، دا غير إنه مضاد للبكتيريا عشان يخلي البيت أمان للعيلة كلها.
اتعرف أكتر على منتجات سكيب من اللينك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9110783"/>
                  </a:ext>
                </a:extLst>
              </a:tr>
            </a:tbl>
          </a:graphicData>
        </a:graphic>
      </p:graphicFrame>
      <p:sp>
        <p:nvSpPr>
          <p:cNvPr id="4" name="Text Placeholder 3">
            <a:extLst>
              <a:ext uri="{FF2B5EF4-FFF2-40B4-BE49-F238E27FC236}">
                <a16:creationId xmlns:a16="http://schemas.microsoft.com/office/drawing/2014/main" id="{AADC8313-9F91-4CA5-A621-2BCB948CC6D8}"/>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83183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A952-F591-400E-9E11-FA021D11030D}"/>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2D7A21C5-237C-4EF2-8DD8-A9681CA88301}"/>
              </a:ext>
            </a:extLst>
          </p:cNvPr>
          <p:cNvGraphicFramePr>
            <a:graphicFrameLocks noGrp="1"/>
          </p:cNvGraphicFramePr>
          <p:nvPr>
            <p:ph type="tbl" sz="quarter" idx="13"/>
            <p:extLst>
              <p:ext uri="{D42A27DB-BD31-4B8C-83A1-F6EECF244321}">
                <p14:modId xmlns:p14="http://schemas.microsoft.com/office/powerpoint/2010/main" val="114194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6069083"/>
                    </a:ext>
                  </a:extLst>
                </a:gridCol>
                <a:gridCol w="370332">
                  <a:extLst>
                    <a:ext uri="{9D8B030D-6E8A-4147-A177-3AD203B41FA5}">
                      <a16:colId xmlns:a16="http://schemas.microsoft.com/office/drawing/2014/main" val="1212716305"/>
                    </a:ext>
                  </a:extLst>
                </a:gridCol>
                <a:gridCol w="370332">
                  <a:extLst>
                    <a:ext uri="{9D8B030D-6E8A-4147-A177-3AD203B41FA5}">
                      <a16:colId xmlns:a16="http://schemas.microsoft.com/office/drawing/2014/main" val="2523919519"/>
                    </a:ext>
                  </a:extLst>
                </a:gridCol>
                <a:gridCol w="370332">
                  <a:extLst>
                    <a:ext uri="{9D8B030D-6E8A-4147-A177-3AD203B41FA5}">
                      <a16:colId xmlns:a16="http://schemas.microsoft.com/office/drawing/2014/main" val="2896215007"/>
                    </a:ext>
                  </a:extLst>
                </a:gridCol>
                <a:gridCol w="329184">
                  <a:extLst>
                    <a:ext uri="{9D8B030D-6E8A-4147-A177-3AD203B41FA5}">
                      <a16:colId xmlns:a16="http://schemas.microsoft.com/office/drawing/2014/main" val="3966244230"/>
                    </a:ext>
                  </a:extLst>
                </a:gridCol>
                <a:gridCol w="329184">
                  <a:extLst>
                    <a:ext uri="{9D8B030D-6E8A-4147-A177-3AD203B41FA5}">
                      <a16:colId xmlns:a16="http://schemas.microsoft.com/office/drawing/2014/main" val="2436876956"/>
                    </a:ext>
                  </a:extLst>
                </a:gridCol>
                <a:gridCol w="329184">
                  <a:extLst>
                    <a:ext uri="{9D8B030D-6E8A-4147-A177-3AD203B41FA5}">
                      <a16:colId xmlns:a16="http://schemas.microsoft.com/office/drawing/2014/main" val="3598358899"/>
                    </a:ext>
                  </a:extLst>
                </a:gridCol>
                <a:gridCol w="329184">
                  <a:extLst>
                    <a:ext uri="{9D8B030D-6E8A-4147-A177-3AD203B41FA5}">
                      <a16:colId xmlns:a16="http://schemas.microsoft.com/office/drawing/2014/main" val="2501124841"/>
                    </a:ext>
                  </a:extLst>
                </a:gridCol>
                <a:gridCol w="329184">
                  <a:extLst>
                    <a:ext uri="{9D8B030D-6E8A-4147-A177-3AD203B41FA5}">
                      <a16:colId xmlns:a16="http://schemas.microsoft.com/office/drawing/2014/main" val="3054025352"/>
                    </a:ext>
                  </a:extLst>
                </a:gridCol>
                <a:gridCol w="329184">
                  <a:extLst>
                    <a:ext uri="{9D8B030D-6E8A-4147-A177-3AD203B41FA5}">
                      <a16:colId xmlns:a16="http://schemas.microsoft.com/office/drawing/2014/main" val="2688289715"/>
                    </a:ext>
                  </a:extLst>
                </a:gridCol>
                <a:gridCol w="329184">
                  <a:extLst>
                    <a:ext uri="{9D8B030D-6E8A-4147-A177-3AD203B41FA5}">
                      <a16:colId xmlns:a16="http://schemas.microsoft.com/office/drawing/2014/main" val="1206716136"/>
                    </a:ext>
                  </a:extLst>
                </a:gridCol>
                <a:gridCol w="329184">
                  <a:extLst>
                    <a:ext uri="{9D8B030D-6E8A-4147-A177-3AD203B41FA5}">
                      <a16:colId xmlns:a16="http://schemas.microsoft.com/office/drawing/2014/main" val="3560427785"/>
                    </a:ext>
                  </a:extLst>
                </a:gridCol>
                <a:gridCol w="329184">
                  <a:extLst>
                    <a:ext uri="{9D8B030D-6E8A-4147-A177-3AD203B41FA5}">
                      <a16:colId xmlns:a16="http://schemas.microsoft.com/office/drawing/2014/main" val="1195693426"/>
                    </a:ext>
                  </a:extLst>
                </a:gridCol>
                <a:gridCol w="370332">
                  <a:extLst>
                    <a:ext uri="{9D8B030D-6E8A-4147-A177-3AD203B41FA5}">
                      <a16:colId xmlns:a16="http://schemas.microsoft.com/office/drawing/2014/main" val="480416614"/>
                    </a:ext>
                  </a:extLst>
                </a:gridCol>
                <a:gridCol w="370332">
                  <a:extLst>
                    <a:ext uri="{9D8B030D-6E8A-4147-A177-3AD203B41FA5}">
                      <a16:colId xmlns:a16="http://schemas.microsoft.com/office/drawing/2014/main" val="1851130287"/>
                    </a:ext>
                  </a:extLst>
                </a:gridCol>
                <a:gridCol w="329184">
                  <a:extLst>
                    <a:ext uri="{9D8B030D-6E8A-4147-A177-3AD203B41FA5}">
                      <a16:colId xmlns:a16="http://schemas.microsoft.com/office/drawing/2014/main" val="640949084"/>
                    </a:ext>
                  </a:extLst>
                </a:gridCol>
                <a:gridCol w="329184">
                  <a:extLst>
                    <a:ext uri="{9D8B030D-6E8A-4147-A177-3AD203B41FA5}">
                      <a16:colId xmlns:a16="http://schemas.microsoft.com/office/drawing/2014/main" val="2074173090"/>
                    </a:ext>
                  </a:extLst>
                </a:gridCol>
                <a:gridCol w="370332">
                  <a:extLst>
                    <a:ext uri="{9D8B030D-6E8A-4147-A177-3AD203B41FA5}">
                      <a16:colId xmlns:a16="http://schemas.microsoft.com/office/drawing/2014/main" val="75837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328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16:21:10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
#cmb_group
#CMB_Technical_Guide
#Technical_Guide
#buildingmaterial #specialist #homeimprovement  #buildingmaterials
#</a:t>
                      </a:r>
                      <a:r>
                        <a:rPr kumimoji="0" lang="ar-AE" sz="1000" b="0" i="0" u="none" strike="noStrike" kern="1200" cap="none" spc="0" normalizeH="0" baseline="0" noProof="0">
                          <a:ln>
                            <a:noFill/>
                          </a:ln>
                          <a:solidFill>
                            <a:prstClr val="black"/>
                          </a:solidFill>
                          <a:effectLst/>
                          <a:uLnTx/>
                          <a:uFillTx/>
                          <a:latin typeface="+mn-lt"/>
                          <a:ea typeface="+mn-ea"/>
                          <a:cs typeface="+mn-cs"/>
                        </a:rPr>
                        <a:t>كيماويات_البناء_الحديث
#مواد_بناء
#</a:t>
                      </a:r>
                      <a:r>
                        <a:rPr kumimoji="0" lang="en-US" sz="1000" b="0" i="0" u="none" strike="noStrike" kern="1200" cap="none" spc="0" normalizeH="0" baseline="0" noProof="0">
                          <a:ln>
                            <a:noFill/>
                          </a:ln>
                          <a:solidFill>
                            <a:prstClr val="black"/>
                          </a:solidFill>
                          <a:effectLst/>
                          <a:uLnTx/>
                          <a:uFillTx/>
                          <a:latin typeface="+mn-lt"/>
                          <a:ea typeface="+mn-ea"/>
                          <a:cs typeface="+mn-cs"/>
                        </a:rPr>
                        <a:t>cmb
#</a:t>
                      </a:r>
                      <a:r>
                        <a:rPr kumimoji="0" lang="ar-AE" sz="1000" b="0" i="0" u="none" strike="noStrike" kern="1200" cap="none" spc="0" normalizeH="0" baseline="0" noProof="0">
                          <a:ln>
                            <a:noFill/>
                          </a:ln>
                          <a:solidFill>
                            <a:prstClr val="black"/>
                          </a:solidFill>
                          <a:effectLst/>
                          <a:uLnTx/>
                          <a:uFillTx/>
                          <a:latin typeface="+mn-lt"/>
                          <a:ea typeface="+mn-ea"/>
                          <a:cs typeface="+mn-cs"/>
                        </a:rPr>
                        <a:t>صنع_في_مصر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7246481"/>
                  </a:ext>
                </a:extLst>
              </a:tr>
            </a:tbl>
          </a:graphicData>
        </a:graphic>
      </p:graphicFrame>
      <p:sp>
        <p:nvSpPr>
          <p:cNvPr id="4" name="Text Placeholder 3">
            <a:extLst>
              <a:ext uri="{FF2B5EF4-FFF2-40B4-BE49-F238E27FC236}">
                <a16:creationId xmlns:a16="http://schemas.microsoft.com/office/drawing/2014/main" id="{45DE66AA-CD02-40B6-82F3-666DE38B048A}"/>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721457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F8A2F-D9BB-4A93-B055-CB77DBD86F2A}"/>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073B7112-AF84-4B37-BABA-5494BF5D36D7}"/>
              </a:ext>
            </a:extLst>
          </p:cNvPr>
          <p:cNvGraphicFramePr>
            <a:graphicFrameLocks noGrp="1"/>
          </p:cNvGraphicFramePr>
          <p:nvPr>
            <p:ph type="tbl" sz="quarter" idx="13"/>
            <p:extLst>
              <p:ext uri="{D42A27DB-BD31-4B8C-83A1-F6EECF244321}">
                <p14:modId xmlns:p14="http://schemas.microsoft.com/office/powerpoint/2010/main" val="129116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79183"/>
                    </a:ext>
                  </a:extLst>
                </a:gridCol>
                <a:gridCol w="370332">
                  <a:extLst>
                    <a:ext uri="{9D8B030D-6E8A-4147-A177-3AD203B41FA5}">
                      <a16:colId xmlns:a16="http://schemas.microsoft.com/office/drawing/2014/main" val="1054468255"/>
                    </a:ext>
                  </a:extLst>
                </a:gridCol>
                <a:gridCol w="370332">
                  <a:extLst>
                    <a:ext uri="{9D8B030D-6E8A-4147-A177-3AD203B41FA5}">
                      <a16:colId xmlns:a16="http://schemas.microsoft.com/office/drawing/2014/main" val="598246908"/>
                    </a:ext>
                  </a:extLst>
                </a:gridCol>
                <a:gridCol w="370332">
                  <a:extLst>
                    <a:ext uri="{9D8B030D-6E8A-4147-A177-3AD203B41FA5}">
                      <a16:colId xmlns:a16="http://schemas.microsoft.com/office/drawing/2014/main" val="2135472717"/>
                    </a:ext>
                  </a:extLst>
                </a:gridCol>
                <a:gridCol w="329184">
                  <a:extLst>
                    <a:ext uri="{9D8B030D-6E8A-4147-A177-3AD203B41FA5}">
                      <a16:colId xmlns:a16="http://schemas.microsoft.com/office/drawing/2014/main" val="1450586188"/>
                    </a:ext>
                  </a:extLst>
                </a:gridCol>
                <a:gridCol w="329184">
                  <a:extLst>
                    <a:ext uri="{9D8B030D-6E8A-4147-A177-3AD203B41FA5}">
                      <a16:colId xmlns:a16="http://schemas.microsoft.com/office/drawing/2014/main" val="3464765165"/>
                    </a:ext>
                  </a:extLst>
                </a:gridCol>
                <a:gridCol w="329184">
                  <a:extLst>
                    <a:ext uri="{9D8B030D-6E8A-4147-A177-3AD203B41FA5}">
                      <a16:colId xmlns:a16="http://schemas.microsoft.com/office/drawing/2014/main" val="358743068"/>
                    </a:ext>
                  </a:extLst>
                </a:gridCol>
                <a:gridCol w="329184">
                  <a:extLst>
                    <a:ext uri="{9D8B030D-6E8A-4147-A177-3AD203B41FA5}">
                      <a16:colId xmlns:a16="http://schemas.microsoft.com/office/drawing/2014/main" val="1411720171"/>
                    </a:ext>
                  </a:extLst>
                </a:gridCol>
                <a:gridCol w="329184">
                  <a:extLst>
                    <a:ext uri="{9D8B030D-6E8A-4147-A177-3AD203B41FA5}">
                      <a16:colId xmlns:a16="http://schemas.microsoft.com/office/drawing/2014/main" val="1484369628"/>
                    </a:ext>
                  </a:extLst>
                </a:gridCol>
                <a:gridCol w="329184">
                  <a:extLst>
                    <a:ext uri="{9D8B030D-6E8A-4147-A177-3AD203B41FA5}">
                      <a16:colId xmlns:a16="http://schemas.microsoft.com/office/drawing/2014/main" val="3032900564"/>
                    </a:ext>
                  </a:extLst>
                </a:gridCol>
                <a:gridCol w="329184">
                  <a:extLst>
                    <a:ext uri="{9D8B030D-6E8A-4147-A177-3AD203B41FA5}">
                      <a16:colId xmlns:a16="http://schemas.microsoft.com/office/drawing/2014/main" val="155642463"/>
                    </a:ext>
                  </a:extLst>
                </a:gridCol>
                <a:gridCol w="329184">
                  <a:extLst>
                    <a:ext uri="{9D8B030D-6E8A-4147-A177-3AD203B41FA5}">
                      <a16:colId xmlns:a16="http://schemas.microsoft.com/office/drawing/2014/main" val="3944790467"/>
                    </a:ext>
                  </a:extLst>
                </a:gridCol>
                <a:gridCol w="329184">
                  <a:extLst>
                    <a:ext uri="{9D8B030D-6E8A-4147-A177-3AD203B41FA5}">
                      <a16:colId xmlns:a16="http://schemas.microsoft.com/office/drawing/2014/main" val="3329770780"/>
                    </a:ext>
                  </a:extLst>
                </a:gridCol>
                <a:gridCol w="370332">
                  <a:extLst>
                    <a:ext uri="{9D8B030D-6E8A-4147-A177-3AD203B41FA5}">
                      <a16:colId xmlns:a16="http://schemas.microsoft.com/office/drawing/2014/main" val="3233004381"/>
                    </a:ext>
                  </a:extLst>
                </a:gridCol>
                <a:gridCol w="370332">
                  <a:extLst>
                    <a:ext uri="{9D8B030D-6E8A-4147-A177-3AD203B41FA5}">
                      <a16:colId xmlns:a16="http://schemas.microsoft.com/office/drawing/2014/main" val="2982083191"/>
                    </a:ext>
                  </a:extLst>
                </a:gridCol>
                <a:gridCol w="329184">
                  <a:extLst>
                    <a:ext uri="{9D8B030D-6E8A-4147-A177-3AD203B41FA5}">
                      <a16:colId xmlns:a16="http://schemas.microsoft.com/office/drawing/2014/main" val="2802455136"/>
                    </a:ext>
                  </a:extLst>
                </a:gridCol>
                <a:gridCol w="329184">
                  <a:extLst>
                    <a:ext uri="{9D8B030D-6E8A-4147-A177-3AD203B41FA5}">
                      <a16:colId xmlns:a16="http://schemas.microsoft.com/office/drawing/2014/main" val="291366184"/>
                    </a:ext>
                  </a:extLst>
                </a:gridCol>
                <a:gridCol w="370332">
                  <a:extLst>
                    <a:ext uri="{9D8B030D-6E8A-4147-A177-3AD203B41FA5}">
                      <a16:colId xmlns:a16="http://schemas.microsoft.com/office/drawing/2014/main" val="324031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628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- 2018-02-27 10:58:25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مجدي احمد الفائز بجائزه مسابقه #عيش_الالوان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228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- 2018-02-27 09:19:22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957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09:51:35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منتجاتنا الجديده:
برفكت بلاست 
مونه جاهزه تخلط بالماء فقط
لعمل محاره جاهزه سريعه واقتصاديه 
تحد من انتقال الحراره ومعوقه للحريق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4944823"/>
                  </a:ext>
                </a:extLst>
              </a:tr>
            </a:tbl>
          </a:graphicData>
        </a:graphic>
      </p:graphicFrame>
      <p:sp>
        <p:nvSpPr>
          <p:cNvPr id="4" name="Text Placeholder 3">
            <a:extLst>
              <a:ext uri="{FF2B5EF4-FFF2-40B4-BE49-F238E27FC236}">
                <a16:creationId xmlns:a16="http://schemas.microsoft.com/office/drawing/2014/main" id="{143FFC88-7EC4-49CB-B7DA-4B004C5641BF}"/>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3835039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2937-8F64-49CD-BF60-2AB66790C684}"/>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AC6669C7-88AD-4D76-8714-1C7A5E68C8E1}"/>
              </a:ext>
            </a:extLst>
          </p:cNvPr>
          <p:cNvGraphicFramePr>
            <a:graphicFrameLocks noGrp="1"/>
          </p:cNvGraphicFramePr>
          <p:nvPr>
            <p:ph type="tbl" sz="quarter" idx="13"/>
            <p:extLst>
              <p:ext uri="{D42A27DB-BD31-4B8C-83A1-F6EECF244321}">
                <p14:modId xmlns:p14="http://schemas.microsoft.com/office/powerpoint/2010/main" val="401714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2434150"/>
                    </a:ext>
                  </a:extLst>
                </a:gridCol>
                <a:gridCol w="370332">
                  <a:extLst>
                    <a:ext uri="{9D8B030D-6E8A-4147-A177-3AD203B41FA5}">
                      <a16:colId xmlns:a16="http://schemas.microsoft.com/office/drawing/2014/main" val="2023944159"/>
                    </a:ext>
                  </a:extLst>
                </a:gridCol>
                <a:gridCol w="370332">
                  <a:extLst>
                    <a:ext uri="{9D8B030D-6E8A-4147-A177-3AD203B41FA5}">
                      <a16:colId xmlns:a16="http://schemas.microsoft.com/office/drawing/2014/main" val="179822397"/>
                    </a:ext>
                  </a:extLst>
                </a:gridCol>
                <a:gridCol w="370332">
                  <a:extLst>
                    <a:ext uri="{9D8B030D-6E8A-4147-A177-3AD203B41FA5}">
                      <a16:colId xmlns:a16="http://schemas.microsoft.com/office/drawing/2014/main" val="3419457549"/>
                    </a:ext>
                  </a:extLst>
                </a:gridCol>
                <a:gridCol w="329184">
                  <a:extLst>
                    <a:ext uri="{9D8B030D-6E8A-4147-A177-3AD203B41FA5}">
                      <a16:colId xmlns:a16="http://schemas.microsoft.com/office/drawing/2014/main" val="2982620285"/>
                    </a:ext>
                  </a:extLst>
                </a:gridCol>
                <a:gridCol w="329184">
                  <a:extLst>
                    <a:ext uri="{9D8B030D-6E8A-4147-A177-3AD203B41FA5}">
                      <a16:colId xmlns:a16="http://schemas.microsoft.com/office/drawing/2014/main" val="1185717261"/>
                    </a:ext>
                  </a:extLst>
                </a:gridCol>
                <a:gridCol w="329184">
                  <a:extLst>
                    <a:ext uri="{9D8B030D-6E8A-4147-A177-3AD203B41FA5}">
                      <a16:colId xmlns:a16="http://schemas.microsoft.com/office/drawing/2014/main" val="3913105795"/>
                    </a:ext>
                  </a:extLst>
                </a:gridCol>
                <a:gridCol w="329184">
                  <a:extLst>
                    <a:ext uri="{9D8B030D-6E8A-4147-A177-3AD203B41FA5}">
                      <a16:colId xmlns:a16="http://schemas.microsoft.com/office/drawing/2014/main" val="2330845334"/>
                    </a:ext>
                  </a:extLst>
                </a:gridCol>
                <a:gridCol w="329184">
                  <a:extLst>
                    <a:ext uri="{9D8B030D-6E8A-4147-A177-3AD203B41FA5}">
                      <a16:colId xmlns:a16="http://schemas.microsoft.com/office/drawing/2014/main" val="3835590752"/>
                    </a:ext>
                  </a:extLst>
                </a:gridCol>
                <a:gridCol w="329184">
                  <a:extLst>
                    <a:ext uri="{9D8B030D-6E8A-4147-A177-3AD203B41FA5}">
                      <a16:colId xmlns:a16="http://schemas.microsoft.com/office/drawing/2014/main" val="3760607231"/>
                    </a:ext>
                  </a:extLst>
                </a:gridCol>
                <a:gridCol w="329184">
                  <a:extLst>
                    <a:ext uri="{9D8B030D-6E8A-4147-A177-3AD203B41FA5}">
                      <a16:colId xmlns:a16="http://schemas.microsoft.com/office/drawing/2014/main" val="1953489453"/>
                    </a:ext>
                  </a:extLst>
                </a:gridCol>
                <a:gridCol w="329184">
                  <a:extLst>
                    <a:ext uri="{9D8B030D-6E8A-4147-A177-3AD203B41FA5}">
                      <a16:colId xmlns:a16="http://schemas.microsoft.com/office/drawing/2014/main" val="2206525894"/>
                    </a:ext>
                  </a:extLst>
                </a:gridCol>
                <a:gridCol w="329184">
                  <a:extLst>
                    <a:ext uri="{9D8B030D-6E8A-4147-A177-3AD203B41FA5}">
                      <a16:colId xmlns:a16="http://schemas.microsoft.com/office/drawing/2014/main" val="1094797749"/>
                    </a:ext>
                  </a:extLst>
                </a:gridCol>
                <a:gridCol w="370332">
                  <a:extLst>
                    <a:ext uri="{9D8B030D-6E8A-4147-A177-3AD203B41FA5}">
                      <a16:colId xmlns:a16="http://schemas.microsoft.com/office/drawing/2014/main" val="3217781380"/>
                    </a:ext>
                  </a:extLst>
                </a:gridCol>
                <a:gridCol w="370332">
                  <a:extLst>
                    <a:ext uri="{9D8B030D-6E8A-4147-A177-3AD203B41FA5}">
                      <a16:colId xmlns:a16="http://schemas.microsoft.com/office/drawing/2014/main" val="3074054983"/>
                    </a:ext>
                  </a:extLst>
                </a:gridCol>
                <a:gridCol w="329184">
                  <a:extLst>
                    <a:ext uri="{9D8B030D-6E8A-4147-A177-3AD203B41FA5}">
                      <a16:colId xmlns:a16="http://schemas.microsoft.com/office/drawing/2014/main" val="2847764125"/>
                    </a:ext>
                  </a:extLst>
                </a:gridCol>
                <a:gridCol w="329184">
                  <a:extLst>
                    <a:ext uri="{9D8B030D-6E8A-4147-A177-3AD203B41FA5}">
                      <a16:colId xmlns:a16="http://schemas.microsoft.com/office/drawing/2014/main" val="3482874795"/>
                    </a:ext>
                  </a:extLst>
                </a:gridCol>
                <a:gridCol w="370332">
                  <a:extLst>
                    <a:ext uri="{9D8B030D-6E8A-4147-A177-3AD203B41FA5}">
                      <a16:colId xmlns:a16="http://schemas.microsoft.com/office/drawing/2014/main" val="127624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329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- 2018-02-26 08:46:37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كيم فلكس 1
مادة مطاطية مركب واحد لحشو الفواصل أساسها البولى يوريثان.
المواصفات الفنية من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https://goo.gl/86B5SI
</a:t>
                      </a:r>
                      <a:r>
                        <a:rPr kumimoji="0" lang="ar-AE" sz="1000" b="0" i="0" u="none" strike="noStrike" kern="1200" cap="none" spc="0" normalizeH="0" baseline="0" noProof="0">
                          <a:ln>
                            <a:noFill/>
                          </a:ln>
                          <a:solidFill>
                            <a:prstClr val="black"/>
                          </a:solidFill>
                          <a:effectLst/>
                          <a:uLnTx/>
                          <a:uFillTx/>
                          <a:latin typeface="+mn-lt"/>
                          <a:ea typeface="+mn-ea"/>
                          <a:cs typeface="+mn-cs"/>
                        </a:rPr>
                        <a:t>لمزيد من الإستفسارات الفنيه والإستشارات الهندسية يرجي الإتصال علي الخط الساخن 16172
يمكنكم الأن إقتناء جميع النشرات الفنيه الخاصة بمنتجات شركة كيماويات البناء الحديث عبر التطبيق المجاني </a:t>
                      </a:r>
                      <a:r>
                        <a:rPr kumimoji="0" lang="en-US" sz="1000" b="0" i="0" u="none" strike="noStrike" kern="1200" cap="none" spc="0" normalizeH="0" baseline="0" noProof="0">
                          <a:ln>
                            <a:noFill/>
                          </a:ln>
                          <a:solidFill>
                            <a:prstClr val="black"/>
                          </a:solidFill>
                          <a:effectLst/>
                          <a:uLnTx/>
                          <a:uFillTx/>
                          <a:latin typeface="+mn-lt"/>
                          <a:ea typeface="+mn-ea"/>
                          <a:cs typeface="+mn-cs"/>
                        </a:rPr>
                        <a:t>CMB Technical Guide </a:t>
                      </a:r>
                      <a:r>
                        <a:rPr kumimoji="0" lang="ar-AE" sz="1000" b="0" i="0" u="none" strike="noStrike" kern="1200" cap="none" spc="0" normalizeH="0" baseline="0" noProof="0">
                          <a:ln>
                            <a:noFill/>
                          </a:ln>
                          <a:solidFill>
                            <a:prstClr val="black"/>
                          </a:solidFill>
                          <a:effectLst/>
                          <a:uLnTx/>
                          <a:uFillTx/>
                          <a:latin typeface="+mn-lt"/>
                          <a:ea typeface="+mn-ea"/>
                          <a:cs typeface="+mn-cs"/>
                        </a:rPr>
                        <a:t>باللغة العربية و الإنجليزية
لتحميل التطبيق عبر </a:t>
                      </a:r>
                      <a:r>
                        <a:rPr kumimoji="0" lang="en-US" sz="1000" b="0" i="0" u="none" strike="noStrike" kern="1200" cap="none" spc="0" normalizeH="0" baseline="0" noProof="0">
                          <a:ln>
                            <a:noFill/>
                          </a:ln>
                          <a:solidFill>
                            <a:prstClr val="black"/>
                          </a:solidFill>
                          <a:effectLst/>
                          <a:uLnTx/>
                          <a:uFillTx/>
                          <a:latin typeface="+mn-lt"/>
                          <a:ea typeface="+mn-ea"/>
                          <a:cs typeface="+mn-cs"/>
                        </a:rPr>
                        <a:t>Google Play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https://goo.gl/G2HfiP
</a:t>
                      </a:r>
                      <a:r>
                        <a:rPr kumimoji="0" lang="ar-AE" sz="1000" b="0" i="0" u="none" strike="noStrike" kern="1200" cap="none" spc="0" normalizeH="0" baseline="0" noProof="0">
                          <a:ln>
                            <a:noFill/>
                          </a:ln>
                          <a:solidFill>
                            <a:prstClr val="black"/>
                          </a:solidFill>
                          <a:effectLst/>
                          <a:uLnTx/>
                          <a:uFillTx/>
                          <a:latin typeface="+mn-lt"/>
                          <a:ea typeface="+mn-ea"/>
                          <a:cs typeface="+mn-cs"/>
                        </a:rPr>
                        <a:t>أو عن طريق ال </a:t>
                      </a:r>
                      <a:r>
                        <a:rPr kumimoji="0" lang="en-US" sz="1000" b="0" i="0" u="none" strike="noStrike" kern="1200" cap="none" spc="0" normalizeH="0" baseline="0" noProof="0">
                          <a:ln>
                            <a:noFill/>
                          </a:ln>
                          <a:solidFill>
                            <a:prstClr val="black"/>
                          </a:solidFill>
                          <a:effectLst/>
                          <a:uLnTx/>
                          <a:uFillTx/>
                          <a:latin typeface="+mn-lt"/>
                          <a:ea typeface="+mn-ea"/>
                          <a:cs typeface="+mn-cs"/>
                        </a:rPr>
                        <a:t>App Store
</a:t>
                      </a:r>
                      <a:r>
                        <a:rPr kumimoji="0" lang="ar-AE" sz="1000" b="0" i="0" u="none" strike="noStrike" kern="1200" cap="none" spc="0" normalizeH="0" baseline="0" noProof="0">
                          <a:ln>
                            <a:noFill/>
                          </a:ln>
                          <a:solidFill>
                            <a:prstClr val="black"/>
                          </a:solidFill>
                          <a:effectLst/>
                          <a:uLnTx/>
                          <a:uFillTx/>
                          <a:latin typeface="+mn-lt"/>
                          <a:ea typeface="+mn-ea"/>
                          <a:cs typeface="+mn-cs"/>
                        </a:rPr>
                        <a:t>من هنا : </a:t>
                      </a:r>
                      <a:r>
                        <a:rPr kumimoji="0" lang="en-US" sz="1000" b="0" i="0" u="none" strike="noStrike" kern="1200" cap="none" spc="0" normalizeH="0" baseline="0" noProof="0">
                          <a:ln>
                            <a:noFill/>
                          </a:ln>
                          <a:solidFill>
                            <a:prstClr val="black"/>
                          </a:solidFill>
                          <a:effectLst/>
                          <a:uLnTx/>
                          <a:uFillTx/>
                          <a:latin typeface="+mn-lt"/>
                          <a:ea typeface="+mn-ea"/>
                          <a:cs typeface="+mn-cs"/>
                        </a:rPr>
                        <a:t>https://goo.gl/73WBVp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580333"/>
                  </a:ext>
                </a:extLst>
              </a:tr>
            </a:tbl>
          </a:graphicData>
        </a:graphic>
      </p:graphicFrame>
      <p:sp>
        <p:nvSpPr>
          <p:cNvPr id="4" name="Text Placeholder 3">
            <a:extLst>
              <a:ext uri="{FF2B5EF4-FFF2-40B4-BE49-F238E27FC236}">
                <a16:creationId xmlns:a16="http://schemas.microsoft.com/office/drawing/2014/main" id="{3EAB0C19-798A-4F9C-BEEF-D603472F5965}"/>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256045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315F1-0196-4E80-928B-F441A565D72A}"/>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E83DED1C-8997-4C6A-9929-4FAF5D792985}"/>
              </a:ext>
            </a:extLst>
          </p:cNvPr>
          <p:cNvGraphicFramePr>
            <a:graphicFrameLocks noGrp="1"/>
          </p:cNvGraphicFramePr>
          <p:nvPr>
            <p:ph type="tbl" sz="quarter" idx="13"/>
            <p:extLst>
              <p:ext uri="{D42A27DB-BD31-4B8C-83A1-F6EECF244321}">
                <p14:modId xmlns:p14="http://schemas.microsoft.com/office/powerpoint/2010/main" val="121677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9603023"/>
                    </a:ext>
                  </a:extLst>
                </a:gridCol>
                <a:gridCol w="370332">
                  <a:extLst>
                    <a:ext uri="{9D8B030D-6E8A-4147-A177-3AD203B41FA5}">
                      <a16:colId xmlns:a16="http://schemas.microsoft.com/office/drawing/2014/main" val="3939662977"/>
                    </a:ext>
                  </a:extLst>
                </a:gridCol>
                <a:gridCol w="370332">
                  <a:extLst>
                    <a:ext uri="{9D8B030D-6E8A-4147-A177-3AD203B41FA5}">
                      <a16:colId xmlns:a16="http://schemas.microsoft.com/office/drawing/2014/main" val="236292370"/>
                    </a:ext>
                  </a:extLst>
                </a:gridCol>
                <a:gridCol w="370332">
                  <a:extLst>
                    <a:ext uri="{9D8B030D-6E8A-4147-A177-3AD203B41FA5}">
                      <a16:colId xmlns:a16="http://schemas.microsoft.com/office/drawing/2014/main" val="1031691084"/>
                    </a:ext>
                  </a:extLst>
                </a:gridCol>
                <a:gridCol w="329184">
                  <a:extLst>
                    <a:ext uri="{9D8B030D-6E8A-4147-A177-3AD203B41FA5}">
                      <a16:colId xmlns:a16="http://schemas.microsoft.com/office/drawing/2014/main" val="2075842469"/>
                    </a:ext>
                  </a:extLst>
                </a:gridCol>
                <a:gridCol w="329184">
                  <a:extLst>
                    <a:ext uri="{9D8B030D-6E8A-4147-A177-3AD203B41FA5}">
                      <a16:colId xmlns:a16="http://schemas.microsoft.com/office/drawing/2014/main" val="4119369499"/>
                    </a:ext>
                  </a:extLst>
                </a:gridCol>
                <a:gridCol w="329184">
                  <a:extLst>
                    <a:ext uri="{9D8B030D-6E8A-4147-A177-3AD203B41FA5}">
                      <a16:colId xmlns:a16="http://schemas.microsoft.com/office/drawing/2014/main" val="4158789451"/>
                    </a:ext>
                  </a:extLst>
                </a:gridCol>
                <a:gridCol w="329184">
                  <a:extLst>
                    <a:ext uri="{9D8B030D-6E8A-4147-A177-3AD203B41FA5}">
                      <a16:colId xmlns:a16="http://schemas.microsoft.com/office/drawing/2014/main" val="250144946"/>
                    </a:ext>
                  </a:extLst>
                </a:gridCol>
                <a:gridCol w="329184">
                  <a:extLst>
                    <a:ext uri="{9D8B030D-6E8A-4147-A177-3AD203B41FA5}">
                      <a16:colId xmlns:a16="http://schemas.microsoft.com/office/drawing/2014/main" val="3070423834"/>
                    </a:ext>
                  </a:extLst>
                </a:gridCol>
                <a:gridCol w="329184">
                  <a:extLst>
                    <a:ext uri="{9D8B030D-6E8A-4147-A177-3AD203B41FA5}">
                      <a16:colId xmlns:a16="http://schemas.microsoft.com/office/drawing/2014/main" val="1190523242"/>
                    </a:ext>
                  </a:extLst>
                </a:gridCol>
                <a:gridCol w="329184">
                  <a:extLst>
                    <a:ext uri="{9D8B030D-6E8A-4147-A177-3AD203B41FA5}">
                      <a16:colId xmlns:a16="http://schemas.microsoft.com/office/drawing/2014/main" val="3391021439"/>
                    </a:ext>
                  </a:extLst>
                </a:gridCol>
                <a:gridCol w="329184">
                  <a:extLst>
                    <a:ext uri="{9D8B030D-6E8A-4147-A177-3AD203B41FA5}">
                      <a16:colId xmlns:a16="http://schemas.microsoft.com/office/drawing/2014/main" val="1025588490"/>
                    </a:ext>
                  </a:extLst>
                </a:gridCol>
                <a:gridCol w="329184">
                  <a:extLst>
                    <a:ext uri="{9D8B030D-6E8A-4147-A177-3AD203B41FA5}">
                      <a16:colId xmlns:a16="http://schemas.microsoft.com/office/drawing/2014/main" val="2674055569"/>
                    </a:ext>
                  </a:extLst>
                </a:gridCol>
                <a:gridCol w="370332">
                  <a:extLst>
                    <a:ext uri="{9D8B030D-6E8A-4147-A177-3AD203B41FA5}">
                      <a16:colId xmlns:a16="http://schemas.microsoft.com/office/drawing/2014/main" val="2478941485"/>
                    </a:ext>
                  </a:extLst>
                </a:gridCol>
                <a:gridCol w="370332">
                  <a:extLst>
                    <a:ext uri="{9D8B030D-6E8A-4147-A177-3AD203B41FA5}">
                      <a16:colId xmlns:a16="http://schemas.microsoft.com/office/drawing/2014/main" val="1964927306"/>
                    </a:ext>
                  </a:extLst>
                </a:gridCol>
                <a:gridCol w="329184">
                  <a:extLst>
                    <a:ext uri="{9D8B030D-6E8A-4147-A177-3AD203B41FA5}">
                      <a16:colId xmlns:a16="http://schemas.microsoft.com/office/drawing/2014/main" val="3579077929"/>
                    </a:ext>
                  </a:extLst>
                </a:gridCol>
                <a:gridCol w="329184">
                  <a:extLst>
                    <a:ext uri="{9D8B030D-6E8A-4147-A177-3AD203B41FA5}">
                      <a16:colId xmlns:a16="http://schemas.microsoft.com/office/drawing/2014/main" val="275634350"/>
                    </a:ext>
                  </a:extLst>
                </a:gridCol>
                <a:gridCol w="370332">
                  <a:extLst>
                    <a:ext uri="{9D8B030D-6E8A-4147-A177-3AD203B41FA5}">
                      <a16:colId xmlns:a16="http://schemas.microsoft.com/office/drawing/2014/main" val="415802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024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مفاجأة سكيب هى لاكيه فرست.. لاكيه مايستناش.. جربه دلوقتى
#سكيب
#منتجات_سكيب
#فرست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825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- 2018-02-25 14:06:24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فرع البحر الاعظم في ثوبه الجديد 
جارى استكمال أعمال التجديدات
شركة كيماويات البناء الحديث 
لا تقبل بأقل من الأفضل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1668189"/>
                  </a:ext>
                </a:extLst>
              </a:tr>
            </a:tbl>
          </a:graphicData>
        </a:graphic>
      </p:graphicFrame>
      <p:sp>
        <p:nvSpPr>
          <p:cNvPr id="4" name="Text Placeholder 3">
            <a:extLst>
              <a:ext uri="{FF2B5EF4-FFF2-40B4-BE49-F238E27FC236}">
                <a16:creationId xmlns:a16="http://schemas.microsoft.com/office/drawing/2014/main" id="{4D61A05A-6509-4B73-9B35-E305057A6154}"/>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1588761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52BB3-805F-4A1C-9B1E-10BF073E19FD}"/>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A42E7305-9079-4BF0-A062-92B1B93B39C5}"/>
              </a:ext>
            </a:extLst>
          </p:cNvPr>
          <p:cNvGraphicFramePr>
            <a:graphicFrameLocks noGrp="1"/>
          </p:cNvGraphicFramePr>
          <p:nvPr>
            <p:ph type="tbl" sz="quarter" idx="13"/>
            <p:extLst>
              <p:ext uri="{D42A27DB-BD31-4B8C-83A1-F6EECF244321}">
                <p14:modId xmlns:p14="http://schemas.microsoft.com/office/powerpoint/2010/main" val="164243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7376743"/>
                    </a:ext>
                  </a:extLst>
                </a:gridCol>
                <a:gridCol w="370332">
                  <a:extLst>
                    <a:ext uri="{9D8B030D-6E8A-4147-A177-3AD203B41FA5}">
                      <a16:colId xmlns:a16="http://schemas.microsoft.com/office/drawing/2014/main" val="248030427"/>
                    </a:ext>
                  </a:extLst>
                </a:gridCol>
                <a:gridCol w="370332">
                  <a:extLst>
                    <a:ext uri="{9D8B030D-6E8A-4147-A177-3AD203B41FA5}">
                      <a16:colId xmlns:a16="http://schemas.microsoft.com/office/drawing/2014/main" val="3373551935"/>
                    </a:ext>
                  </a:extLst>
                </a:gridCol>
                <a:gridCol w="370332">
                  <a:extLst>
                    <a:ext uri="{9D8B030D-6E8A-4147-A177-3AD203B41FA5}">
                      <a16:colId xmlns:a16="http://schemas.microsoft.com/office/drawing/2014/main" val="3219470361"/>
                    </a:ext>
                  </a:extLst>
                </a:gridCol>
                <a:gridCol w="329184">
                  <a:extLst>
                    <a:ext uri="{9D8B030D-6E8A-4147-A177-3AD203B41FA5}">
                      <a16:colId xmlns:a16="http://schemas.microsoft.com/office/drawing/2014/main" val="3286705074"/>
                    </a:ext>
                  </a:extLst>
                </a:gridCol>
                <a:gridCol w="329184">
                  <a:extLst>
                    <a:ext uri="{9D8B030D-6E8A-4147-A177-3AD203B41FA5}">
                      <a16:colId xmlns:a16="http://schemas.microsoft.com/office/drawing/2014/main" val="1456764335"/>
                    </a:ext>
                  </a:extLst>
                </a:gridCol>
                <a:gridCol w="329184">
                  <a:extLst>
                    <a:ext uri="{9D8B030D-6E8A-4147-A177-3AD203B41FA5}">
                      <a16:colId xmlns:a16="http://schemas.microsoft.com/office/drawing/2014/main" val="2580332550"/>
                    </a:ext>
                  </a:extLst>
                </a:gridCol>
                <a:gridCol w="329184">
                  <a:extLst>
                    <a:ext uri="{9D8B030D-6E8A-4147-A177-3AD203B41FA5}">
                      <a16:colId xmlns:a16="http://schemas.microsoft.com/office/drawing/2014/main" val="2508622119"/>
                    </a:ext>
                  </a:extLst>
                </a:gridCol>
                <a:gridCol w="329184">
                  <a:extLst>
                    <a:ext uri="{9D8B030D-6E8A-4147-A177-3AD203B41FA5}">
                      <a16:colId xmlns:a16="http://schemas.microsoft.com/office/drawing/2014/main" val="3079196176"/>
                    </a:ext>
                  </a:extLst>
                </a:gridCol>
                <a:gridCol w="329184">
                  <a:extLst>
                    <a:ext uri="{9D8B030D-6E8A-4147-A177-3AD203B41FA5}">
                      <a16:colId xmlns:a16="http://schemas.microsoft.com/office/drawing/2014/main" val="1488655030"/>
                    </a:ext>
                  </a:extLst>
                </a:gridCol>
                <a:gridCol w="329184">
                  <a:extLst>
                    <a:ext uri="{9D8B030D-6E8A-4147-A177-3AD203B41FA5}">
                      <a16:colId xmlns:a16="http://schemas.microsoft.com/office/drawing/2014/main" val="758545925"/>
                    </a:ext>
                  </a:extLst>
                </a:gridCol>
                <a:gridCol w="329184">
                  <a:extLst>
                    <a:ext uri="{9D8B030D-6E8A-4147-A177-3AD203B41FA5}">
                      <a16:colId xmlns:a16="http://schemas.microsoft.com/office/drawing/2014/main" val="3374439836"/>
                    </a:ext>
                  </a:extLst>
                </a:gridCol>
                <a:gridCol w="329184">
                  <a:extLst>
                    <a:ext uri="{9D8B030D-6E8A-4147-A177-3AD203B41FA5}">
                      <a16:colId xmlns:a16="http://schemas.microsoft.com/office/drawing/2014/main" val="1567436395"/>
                    </a:ext>
                  </a:extLst>
                </a:gridCol>
                <a:gridCol w="370332">
                  <a:extLst>
                    <a:ext uri="{9D8B030D-6E8A-4147-A177-3AD203B41FA5}">
                      <a16:colId xmlns:a16="http://schemas.microsoft.com/office/drawing/2014/main" val="3297531186"/>
                    </a:ext>
                  </a:extLst>
                </a:gridCol>
                <a:gridCol w="370332">
                  <a:extLst>
                    <a:ext uri="{9D8B030D-6E8A-4147-A177-3AD203B41FA5}">
                      <a16:colId xmlns:a16="http://schemas.microsoft.com/office/drawing/2014/main" val="748944307"/>
                    </a:ext>
                  </a:extLst>
                </a:gridCol>
                <a:gridCol w="329184">
                  <a:extLst>
                    <a:ext uri="{9D8B030D-6E8A-4147-A177-3AD203B41FA5}">
                      <a16:colId xmlns:a16="http://schemas.microsoft.com/office/drawing/2014/main" val="4273205761"/>
                    </a:ext>
                  </a:extLst>
                </a:gridCol>
                <a:gridCol w="329184">
                  <a:extLst>
                    <a:ext uri="{9D8B030D-6E8A-4147-A177-3AD203B41FA5}">
                      <a16:colId xmlns:a16="http://schemas.microsoft.com/office/drawing/2014/main" val="137888451"/>
                    </a:ext>
                  </a:extLst>
                </a:gridCol>
                <a:gridCol w="370332">
                  <a:extLst>
                    <a:ext uri="{9D8B030D-6E8A-4147-A177-3AD203B41FA5}">
                      <a16:colId xmlns:a16="http://schemas.microsoft.com/office/drawing/2014/main" val="158006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410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- 2018-02-24 18:41:02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المنيا
- سوتير
ش جمال الدين برعى - سور النادي الرياضي - ملوي
0862647073-01143656641
- المصرية - بلال
 بجوار المحكمة - سمالوط 
086771806-01001809525
- المصرية للتجارة والتوزيع
شارع عدنان المالكى امام فرن العدوى
01001809525
 - المصرية للتجارة والتوزيع
ش عمر بن الخطاب بجوار كنسية العذراء
01099927343
- المصرية للتجارة والتوزيع
امتداد ش الثورة - امام صيدلية ابن الخطاب
01001809525
- صالح عبد الشافى
ش السلام - مغاغة
01000650888 - 01099927343
- صالح عبد الشافى
ش مصطفى كامل  - العدوة
01000650888 - 01099927343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099503"/>
                  </a:ext>
                </a:extLst>
              </a:tr>
            </a:tbl>
          </a:graphicData>
        </a:graphic>
      </p:graphicFrame>
      <p:sp>
        <p:nvSpPr>
          <p:cNvPr id="4" name="Text Placeholder 3">
            <a:extLst>
              <a:ext uri="{FF2B5EF4-FFF2-40B4-BE49-F238E27FC236}">
                <a16:creationId xmlns:a16="http://schemas.microsoft.com/office/drawing/2014/main" id="{72BC2252-1CD3-448D-BEF3-2AF2731BCFB0}"/>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1578094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0ECC6-17B2-45C3-9D84-DC13570DAD1E}"/>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7D67D530-433F-49F5-B4C1-A84D1E999216}"/>
              </a:ext>
            </a:extLst>
          </p:cNvPr>
          <p:cNvGraphicFramePr>
            <a:graphicFrameLocks noGrp="1"/>
          </p:cNvGraphicFramePr>
          <p:nvPr>
            <p:ph type="tbl" sz="quarter" idx="13"/>
            <p:extLst>
              <p:ext uri="{D42A27DB-BD31-4B8C-83A1-F6EECF244321}">
                <p14:modId xmlns:p14="http://schemas.microsoft.com/office/powerpoint/2010/main" val="3340168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3153537"/>
                    </a:ext>
                  </a:extLst>
                </a:gridCol>
                <a:gridCol w="370332">
                  <a:extLst>
                    <a:ext uri="{9D8B030D-6E8A-4147-A177-3AD203B41FA5}">
                      <a16:colId xmlns:a16="http://schemas.microsoft.com/office/drawing/2014/main" val="2240913706"/>
                    </a:ext>
                  </a:extLst>
                </a:gridCol>
                <a:gridCol w="370332">
                  <a:extLst>
                    <a:ext uri="{9D8B030D-6E8A-4147-A177-3AD203B41FA5}">
                      <a16:colId xmlns:a16="http://schemas.microsoft.com/office/drawing/2014/main" val="244392501"/>
                    </a:ext>
                  </a:extLst>
                </a:gridCol>
                <a:gridCol w="370332">
                  <a:extLst>
                    <a:ext uri="{9D8B030D-6E8A-4147-A177-3AD203B41FA5}">
                      <a16:colId xmlns:a16="http://schemas.microsoft.com/office/drawing/2014/main" val="2027244028"/>
                    </a:ext>
                  </a:extLst>
                </a:gridCol>
                <a:gridCol w="329184">
                  <a:extLst>
                    <a:ext uri="{9D8B030D-6E8A-4147-A177-3AD203B41FA5}">
                      <a16:colId xmlns:a16="http://schemas.microsoft.com/office/drawing/2014/main" val="1917066113"/>
                    </a:ext>
                  </a:extLst>
                </a:gridCol>
                <a:gridCol w="329184">
                  <a:extLst>
                    <a:ext uri="{9D8B030D-6E8A-4147-A177-3AD203B41FA5}">
                      <a16:colId xmlns:a16="http://schemas.microsoft.com/office/drawing/2014/main" val="1163746778"/>
                    </a:ext>
                  </a:extLst>
                </a:gridCol>
                <a:gridCol w="329184">
                  <a:extLst>
                    <a:ext uri="{9D8B030D-6E8A-4147-A177-3AD203B41FA5}">
                      <a16:colId xmlns:a16="http://schemas.microsoft.com/office/drawing/2014/main" val="1232121431"/>
                    </a:ext>
                  </a:extLst>
                </a:gridCol>
                <a:gridCol w="329184">
                  <a:extLst>
                    <a:ext uri="{9D8B030D-6E8A-4147-A177-3AD203B41FA5}">
                      <a16:colId xmlns:a16="http://schemas.microsoft.com/office/drawing/2014/main" val="120240442"/>
                    </a:ext>
                  </a:extLst>
                </a:gridCol>
                <a:gridCol w="329184">
                  <a:extLst>
                    <a:ext uri="{9D8B030D-6E8A-4147-A177-3AD203B41FA5}">
                      <a16:colId xmlns:a16="http://schemas.microsoft.com/office/drawing/2014/main" val="3931222297"/>
                    </a:ext>
                  </a:extLst>
                </a:gridCol>
                <a:gridCol w="329184">
                  <a:extLst>
                    <a:ext uri="{9D8B030D-6E8A-4147-A177-3AD203B41FA5}">
                      <a16:colId xmlns:a16="http://schemas.microsoft.com/office/drawing/2014/main" val="3349161321"/>
                    </a:ext>
                  </a:extLst>
                </a:gridCol>
                <a:gridCol w="329184">
                  <a:extLst>
                    <a:ext uri="{9D8B030D-6E8A-4147-A177-3AD203B41FA5}">
                      <a16:colId xmlns:a16="http://schemas.microsoft.com/office/drawing/2014/main" val="1096051669"/>
                    </a:ext>
                  </a:extLst>
                </a:gridCol>
                <a:gridCol w="329184">
                  <a:extLst>
                    <a:ext uri="{9D8B030D-6E8A-4147-A177-3AD203B41FA5}">
                      <a16:colId xmlns:a16="http://schemas.microsoft.com/office/drawing/2014/main" val="1001552827"/>
                    </a:ext>
                  </a:extLst>
                </a:gridCol>
                <a:gridCol w="329184">
                  <a:extLst>
                    <a:ext uri="{9D8B030D-6E8A-4147-A177-3AD203B41FA5}">
                      <a16:colId xmlns:a16="http://schemas.microsoft.com/office/drawing/2014/main" val="2033245246"/>
                    </a:ext>
                  </a:extLst>
                </a:gridCol>
                <a:gridCol w="370332">
                  <a:extLst>
                    <a:ext uri="{9D8B030D-6E8A-4147-A177-3AD203B41FA5}">
                      <a16:colId xmlns:a16="http://schemas.microsoft.com/office/drawing/2014/main" val="643879748"/>
                    </a:ext>
                  </a:extLst>
                </a:gridCol>
                <a:gridCol w="370332">
                  <a:extLst>
                    <a:ext uri="{9D8B030D-6E8A-4147-A177-3AD203B41FA5}">
                      <a16:colId xmlns:a16="http://schemas.microsoft.com/office/drawing/2014/main" val="4272993346"/>
                    </a:ext>
                  </a:extLst>
                </a:gridCol>
                <a:gridCol w="329184">
                  <a:extLst>
                    <a:ext uri="{9D8B030D-6E8A-4147-A177-3AD203B41FA5}">
                      <a16:colId xmlns:a16="http://schemas.microsoft.com/office/drawing/2014/main" val="1307479456"/>
                    </a:ext>
                  </a:extLst>
                </a:gridCol>
                <a:gridCol w="329184">
                  <a:extLst>
                    <a:ext uri="{9D8B030D-6E8A-4147-A177-3AD203B41FA5}">
                      <a16:colId xmlns:a16="http://schemas.microsoft.com/office/drawing/2014/main" val="130481566"/>
                    </a:ext>
                  </a:extLst>
                </a:gridCol>
                <a:gridCol w="370332">
                  <a:extLst>
                    <a:ext uri="{9D8B030D-6E8A-4147-A177-3AD203B41FA5}">
                      <a16:colId xmlns:a16="http://schemas.microsoft.com/office/drawing/2014/main" val="122349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645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CMB GROUP - 2018-02-23 23:00:24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 الله اليوم افتتاح مركز تلوين اسماعيل منصور بمدينة مطوبس كفر الشيخ احدث مراكز التلوين بنظام </a:t>
                      </a:r>
                      <a:r>
                        <a:rPr kumimoji="0" lang="en-US" sz="1000" b="0" i="0" u="none" strike="noStrike" kern="1200" cap="none" spc="0" normalizeH="0" baseline="0" noProof="0">
                          <a:ln>
                            <a:noFill/>
                          </a:ln>
                          <a:solidFill>
                            <a:prstClr val="black"/>
                          </a:solidFill>
                          <a:effectLst/>
                          <a:uLnTx/>
                          <a:uFillTx/>
                          <a:latin typeface="+mn-lt"/>
                          <a:ea typeface="+mn-ea"/>
                          <a:cs typeface="+mn-cs"/>
                        </a:rPr>
                        <a:t>cmb color center plus
</a:t>
                      </a:r>
                      <a:r>
                        <a:rPr kumimoji="0" lang="ar-AE" sz="1000" b="0" i="0" u="none" strike="noStrike" kern="1200" cap="none" spc="0" normalizeH="0" baseline="0" noProof="0">
                          <a:ln>
                            <a:noFill/>
                          </a:ln>
                          <a:solidFill>
                            <a:prstClr val="black"/>
                          </a:solidFill>
                          <a:effectLst/>
                          <a:uLnTx/>
                          <a:uFillTx/>
                          <a:latin typeface="+mn-lt"/>
                          <a:ea typeface="+mn-ea"/>
                          <a:cs typeface="+mn-cs"/>
                        </a:rPr>
                        <a:t>شركة كيماويات البناء الحديث
لا تقبل باقل من الافضل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586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- 2018-02-22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اللون الأحمر من أجمل الألوان لغرف الليفينج والدينينج عشان هو من أكتر الألوان حيوية، هيخلى أى حوار بين الضيوف شيق وكمان قيل عنه إنه بيزود معدل حرق السعرات الحرارية. 
#ديكور_بيتك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9274931"/>
                  </a:ext>
                </a:extLst>
              </a:tr>
            </a:tbl>
          </a:graphicData>
        </a:graphic>
      </p:graphicFrame>
      <p:sp>
        <p:nvSpPr>
          <p:cNvPr id="4" name="Text Placeholder 3">
            <a:extLst>
              <a:ext uri="{FF2B5EF4-FFF2-40B4-BE49-F238E27FC236}">
                <a16:creationId xmlns:a16="http://schemas.microsoft.com/office/drawing/2014/main" id="{E072E8F6-312A-47ED-B473-FB975FB4F5A7}"/>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2958025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BA452-D9AB-4A30-91F6-007F87D4760B}"/>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86D7A52D-18E8-4AF8-8E0C-56BCC4E08936}"/>
              </a:ext>
            </a:extLst>
          </p:cNvPr>
          <p:cNvGraphicFramePr>
            <a:graphicFrameLocks noGrp="1"/>
          </p:cNvGraphicFramePr>
          <p:nvPr>
            <p:ph type="tbl" sz="quarter" idx="13"/>
            <p:extLst>
              <p:ext uri="{D42A27DB-BD31-4B8C-83A1-F6EECF244321}">
                <p14:modId xmlns:p14="http://schemas.microsoft.com/office/powerpoint/2010/main" val="84528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1846763"/>
                    </a:ext>
                  </a:extLst>
                </a:gridCol>
                <a:gridCol w="370332">
                  <a:extLst>
                    <a:ext uri="{9D8B030D-6E8A-4147-A177-3AD203B41FA5}">
                      <a16:colId xmlns:a16="http://schemas.microsoft.com/office/drawing/2014/main" val="1456748206"/>
                    </a:ext>
                  </a:extLst>
                </a:gridCol>
                <a:gridCol w="370332">
                  <a:extLst>
                    <a:ext uri="{9D8B030D-6E8A-4147-A177-3AD203B41FA5}">
                      <a16:colId xmlns:a16="http://schemas.microsoft.com/office/drawing/2014/main" val="126520459"/>
                    </a:ext>
                  </a:extLst>
                </a:gridCol>
                <a:gridCol w="370332">
                  <a:extLst>
                    <a:ext uri="{9D8B030D-6E8A-4147-A177-3AD203B41FA5}">
                      <a16:colId xmlns:a16="http://schemas.microsoft.com/office/drawing/2014/main" val="3652336618"/>
                    </a:ext>
                  </a:extLst>
                </a:gridCol>
                <a:gridCol w="329184">
                  <a:extLst>
                    <a:ext uri="{9D8B030D-6E8A-4147-A177-3AD203B41FA5}">
                      <a16:colId xmlns:a16="http://schemas.microsoft.com/office/drawing/2014/main" val="2481600031"/>
                    </a:ext>
                  </a:extLst>
                </a:gridCol>
                <a:gridCol w="329184">
                  <a:extLst>
                    <a:ext uri="{9D8B030D-6E8A-4147-A177-3AD203B41FA5}">
                      <a16:colId xmlns:a16="http://schemas.microsoft.com/office/drawing/2014/main" val="893312423"/>
                    </a:ext>
                  </a:extLst>
                </a:gridCol>
                <a:gridCol w="329184">
                  <a:extLst>
                    <a:ext uri="{9D8B030D-6E8A-4147-A177-3AD203B41FA5}">
                      <a16:colId xmlns:a16="http://schemas.microsoft.com/office/drawing/2014/main" val="1967063161"/>
                    </a:ext>
                  </a:extLst>
                </a:gridCol>
                <a:gridCol w="329184">
                  <a:extLst>
                    <a:ext uri="{9D8B030D-6E8A-4147-A177-3AD203B41FA5}">
                      <a16:colId xmlns:a16="http://schemas.microsoft.com/office/drawing/2014/main" val="856569565"/>
                    </a:ext>
                  </a:extLst>
                </a:gridCol>
                <a:gridCol w="329184">
                  <a:extLst>
                    <a:ext uri="{9D8B030D-6E8A-4147-A177-3AD203B41FA5}">
                      <a16:colId xmlns:a16="http://schemas.microsoft.com/office/drawing/2014/main" val="3278922148"/>
                    </a:ext>
                  </a:extLst>
                </a:gridCol>
                <a:gridCol w="329184">
                  <a:extLst>
                    <a:ext uri="{9D8B030D-6E8A-4147-A177-3AD203B41FA5}">
                      <a16:colId xmlns:a16="http://schemas.microsoft.com/office/drawing/2014/main" val="3273919854"/>
                    </a:ext>
                  </a:extLst>
                </a:gridCol>
                <a:gridCol w="329184">
                  <a:extLst>
                    <a:ext uri="{9D8B030D-6E8A-4147-A177-3AD203B41FA5}">
                      <a16:colId xmlns:a16="http://schemas.microsoft.com/office/drawing/2014/main" val="464349075"/>
                    </a:ext>
                  </a:extLst>
                </a:gridCol>
                <a:gridCol w="329184">
                  <a:extLst>
                    <a:ext uri="{9D8B030D-6E8A-4147-A177-3AD203B41FA5}">
                      <a16:colId xmlns:a16="http://schemas.microsoft.com/office/drawing/2014/main" val="4222802457"/>
                    </a:ext>
                  </a:extLst>
                </a:gridCol>
                <a:gridCol w="329184">
                  <a:extLst>
                    <a:ext uri="{9D8B030D-6E8A-4147-A177-3AD203B41FA5}">
                      <a16:colId xmlns:a16="http://schemas.microsoft.com/office/drawing/2014/main" val="1630626849"/>
                    </a:ext>
                  </a:extLst>
                </a:gridCol>
                <a:gridCol w="370332">
                  <a:extLst>
                    <a:ext uri="{9D8B030D-6E8A-4147-A177-3AD203B41FA5}">
                      <a16:colId xmlns:a16="http://schemas.microsoft.com/office/drawing/2014/main" val="1594155853"/>
                    </a:ext>
                  </a:extLst>
                </a:gridCol>
                <a:gridCol w="370332">
                  <a:extLst>
                    <a:ext uri="{9D8B030D-6E8A-4147-A177-3AD203B41FA5}">
                      <a16:colId xmlns:a16="http://schemas.microsoft.com/office/drawing/2014/main" val="1339159557"/>
                    </a:ext>
                  </a:extLst>
                </a:gridCol>
                <a:gridCol w="329184">
                  <a:extLst>
                    <a:ext uri="{9D8B030D-6E8A-4147-A177-3AD203B41FA5}">
                      <a16:colId xmlns:a16="http://schemas.microsoft.com/office/drawing/2014/main" val="3055376230"/>
                    </a:ext>
                  </a:extLst>
                </a:gridCol>
                <a:gridCol w="329184">
                  <a:extLst>
                    <a:ext uri="{9D8B030D-6E8A-4147-A177-3AD203B41FA5}">
                      <a16:colId xmlns:a16="http://schemas.microsoft.com/office/drawing/2014/main" val="723431290"/>
                    </a:ext>
                  </a:extLst>
                </a:gridCol>
                <a:gridCol w="370332">
                  <a:extLst>
                    <a:ext uri="{9D8B030D-6E8A-4147-A177-3AD203B41FA5}">
                      <a16:colId xmlns:a16="http://schemas.microsoft.com/office/drawing/2014/main" val="3326612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370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- 2018-02-22 15:25:21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تخيلي ديكور بيتك زي مأنتي عايزه.. و خلي الباقي على فنيين جوتن المحترفين! 
أدخلي على الموقع ده وأبدأي التنفيذ باحترافية و سهولة :
</a:t>
                      </a:r>
                      <a:r>
                        <a:rPr kumimoji="0" lang="en-US" sz="1000" b="0" i="0" u="none" strike="noStrike" kern="1200" cap="none" spc="0" normalizeH="0" baseline="0" noProof="0">
                          <a:ln>
                            <a:noFill/>
                          </a:ln>
                          <a:solidFill>
                            <a:prstClr val="black"/>
                          </a:solidFill>
                          <a:effectLst/>
                          <a:uLnTx/>
                          <a:uFillTx/>
                          <a:latin typeface="+mn-lt"/>
                          <a:ea typeface="+mn-ea"/>
                          <a:cs typeface="+mn-cs"/>
                        </a:rPr>
                        <a:t>http://www.master-painter.com/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5601022"/>
                  </a:ext>
                </a:extLst>
              </a:tr>
            </a:tbl>
          </a:graphicData>
        </a:graphic>
      </p:graphicFrame>
      <p:sp>
        <p:nvSpPr>
          <p:cNvPr id="4" name="Text Placeholder 3">
            <a:extLst>
              <a:ext uri="{FF2B5EF4-FFF2-40B4-BE49-F238E27FC236}">
                <a16:creationId xmlns:a16="http://schemas.microsoft.com/office/drawing/2014/main" id="{2A711025-5F4E-45B6-ADBE-E5E04E0E896F}"/>
              </a:ext>
            </a:extLst>
          </p:cNvPr>
          <p:cNvSpPr>
            <a:spLocks noGrp="1"/>
          </p:cNvSpPr>
          <p:nvPr>
            <p:ph type="body" sz="quarter" idx="14"/>
          </p:nvPr>
        </p:nvSpPr>
        <p:spPr/>
        <p:txBody>
          <a:bodyPr/>
          <a:lstStyle/>
          <a:p>
            <a:r>
              <a:rPr lang="en-US"/>
              <a:t>02/19/2018 - 03/05/2018</a:t>
            </a:r>
          </a:p>
        </p:txBody>
      </p:sp>
    </p:spTree>
    <p:extLst>
      <p:ext uri="{BB962C8B-B14F-4D97-AF65-F5344CB8AC3E}">
        <p14:creationId xmlns:p14="http://schemas.microsoft.com/office/powerpoint/2010/main" val="2271512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DBD9-09A4-4922-B5EE-EED4B63B26F9}"/>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2CF9CC92-CCEC-45F4-8839-345B6431D8B6}"/>
              </a:ext>
            </a:extLst>
          </p:cNvPr>
          <p:cNvGraphicFramePr>
            <a:graphicFrameLocks noGrp="1"/>
          </p:cNvGraphicFramePr>
          <p:nvPr>
            <p:ph type="chart" sz="quarter" idx="13"/>
            <p:extLst>
              <p:ext uri="{D42A27DB-BD31-4B8C-83A1-F6EECF244321}">
                <p14:modId xmlns:p14="http://schemas.microsoft.com/office/powerpoint/2010/main" val="4193547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BB1AD2-71D9-4DDF-B00C-A651F1A85E9F}"/>
              </a:ext>
            </a:extLst>
          </p:cNvPr>
          <p:cNvSpPr>
            <a:spLocks noGrp="1"/>
          </p:cNvSpPr>
          <p:nvPr>
            <p:ph type="body" sz="quarter" idx="14"/>
          </p:nvPr>
        </p:nvSpPr>
        <p:spPr/>
        <p:txBody>
          <a:bodyPr/>
          <a:lstStyle/>
          <a:p>
            <a:r>
              <a:rPr lang="en-US"/>
              <a:t>02/19/2018 - 03/05/2018</a:t>
            </a:r>
          </a:p>
        </p:txBody>
      </p:sp>
      <p:sp>
        <p:nvSpPr>
          <p:cNvPr id="5" name="Footer Placeholder 4">
            <a:extLst>
              <a:ext uri="{FF2B5EF4-FFF2-40B4-BE49-F238E27FC236}">
                <a16:creationId xmlns:a16="http://schemas.microsoft.com/office/drawing/2014/main" id="{B570171A-7B7D-4B30-AEB0-98E70DEE6D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6490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1222</Words>
  <Application>Microsoft Office PowerPoint</Application>
  <PresentationFormat>On-screen Show (4:3)</PresentationFormat>
  <Paragraphs>781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vt:lpstr>
      <vt:lpstr>Facebook Interaction Rate By Post Type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2018-03-06T14:23:26Z</dcterms:created>
  <dcterms:modified xsi:type="dcterms:W3CDTF">2018-03-06T14:24:25Z</dcterms:modified>
</cp:coreProperties>
</file>