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ＭＳ Ｐゴシック" panose="020B0600070205080204" pitchFamily="34" charset="-128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89268-1C8D-4142-AB5F-2CF669809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DE76A2-766C-4A8B-9F13-1E31EADEAD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920267"/>
              </p:ext>
            </p:extLst>
          </p:nvPr>
        </p:nvGraphicFramePr>
        <p:xfrm>
          <a:off x="457200" y="1731963"/>
          <a:ext cx="8213141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1571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2943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6328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639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134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4750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0848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1113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66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4658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859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0453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2752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8634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0137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545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0772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7975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1768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9988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9677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752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1544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434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027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000"/>
                        <a:t>バイクブロス（</a:t>
                      </a:r>
                      <a:r>
                        <a:rPr lang="en-US" altLang="ja-JP" sz="1000"/>
                        <a:t>BikeBros</a:t>
                      </a:r>
                      <a:r>
                        <a:rPr lang="ja-JP" altLang="en-US" sz="1000"/>
                        <a:t>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457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97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Bike JIN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92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000"/>
                        <a:t>バイク王 バイクライフ研究所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07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ja-JP" altLang="en-US" sz="1000"/>
                        <a:t>グーバイク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047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436BF-2F4D-45C2-8BA6-303D3DD45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01/06/2018 - 03/05/2018</a:t>
            </a:r>
          </a:p>
        </p:txBody>
      </p:sp>
    </p:spTree>
    <p:extLst>
      <p:ext uri="{BB962C8B-B14F-4D97-AF65-F5344CB8AC3E}">
        <p14:creationId xmlns:p14="http://schemas.microsoft.com/office/powerpoint/2010/main" val="3600695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231</Words>
  <Application>Microsoft Office PowerPoint</Application>
  <PresentationFormat>On-screen Show (4:3)</PresentationFormat>
  <Paragraphs>146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ＭＳ Ｐゴシック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2018-03-06T15:38:32Z</dcterms:created>
  <dcterms:modified xsi:type="dcterms:W3CDTF">2018-03-06T15:39:24Z</dcterms:modified>
</cp:coreProperties>
</file>