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E8A5-F45E-4D94-A2E2-5AC0AEA2E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BB02D-DEE4-43F8-B9FD-9D6BC73F9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990899"/>
              </p:ext>
            </p:extLst>
          </p:nvPr>
        </p:nvGraphicFramePr>
        <p:xfrm>
          <a:off x="457200" y="1731963"/>
          <a:ext cx="8213141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48966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19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76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451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56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98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096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996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16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405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205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105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482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19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18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44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91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79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10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66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141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00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45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1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バイクブロス（</a:t>
                      </a:r>
                      <a:r>
                        <a:rPr lang="en-US" altLang="ja-JP" sz="1000"/>
                        <a:t>BikeBros</a:t>
                      </a:r>
                      <a:r>
                        <a:rPr lang="ja-JP" altLang="en-US" sz="1000"/>
                        <a:t>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2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8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Bike JIN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9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バイク王 バイクライフ研究所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33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グーバイク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13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1CA8-6863-43B3-9D57-9F5C20B24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3689171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146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ＭＳ Ｐゴシック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2018-03-06T15:37:13Z</dcterms:created>
  <dcterms:modified xsi:type="dcterms:W3CDTF">2018-03-06T15:38:05Z</dcterms:modified>
</cp:coreProperties>
</file>