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B7073-92AB-4033-92EA-A4C4CF8F6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975360-53C1-4752-8C67-3055996DB5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9086621"/>
              </p:ext>
            </p:extLst>
          </p:nvPr>
        </p:nvGraphicFramePr>
        <p:xfrm>
          <a:off x="457200" y="1731963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4266594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391357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160973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3115161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16644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481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#Everest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792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#افرست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3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#وصفة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517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#Ever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067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#أفرست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565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FEEDDC-4D2A-4BA2-B7E3-F44C708DC1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596134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Hashtag Detection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</dc:title>
  <dc:creator>Administrator</dc:creator>
  <cp:lastModifiedBy>Administrator</cp:lastModifiedBy>
  <cp:revision>1</cp:revision>
  <dcterms:created xsi:type="dcterms:W3CDTF">2018-03-06T13:58:10Z</dcterms:created>
  <dcterms:modified xsi:type="dcterms:W3CDTF">2018-03-06T13:58:17Z</dcterms:modified>
</cp:coreProperties>
</file>