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everest.egy (Everest)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28</c:v>
                </c:pt>
                <c:pt idx="12">
                  <c:v>13</c:v>
                </c:pt>
                <c:pt idx="13">
                  <c:v>0</c:v>
                </c:pt>
                <c:pt idx="14">
                  <c:v>0</c:v>
                </c:pt>
                <c:pt idx="15">
                  <c:v>14</c:v>
                </c:pt>
                <c:pt idx="16">
                  <c:v>0</c:v>
                </c:pt>
                <c:pt idx="17">
                  <c:v>29</c:v>
                </c:pt>
                <c:pt idx="18">
                  <c:v>0</c:v>
                </c:pt>
                <c:pt idx="19">
                  <c:v>21</c:v>
                </c:pt>
                <c:pt idx="20">
                  <c:v>0</c:v>
                </c:pt>
                <c:pt idx="21">
                  <c:v>15</c:v>
                </c:pt>
                <c:pt idx="22">
                  <c:v>15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15</c:v>
                </c:pt>
                <c:pt idx="2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84-4F67-8900-13D2F972A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66104"/>
        <c:axId val="282657112"/>
      </c:lineChart>
      <c:dateAx>
        <c:axId val="28036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57112"/>
        <c:crosses val="autoZero"/>
        <c:auto val="1"/>
        <c:lblOffset val="100"/>
        <c:baseTimeUnit val="days"/>
      </c:dateAx>
      <c:valAx>
        <c:axId val="28265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82750-B208-4EE3-AD89-AA4A4C4FC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F72FEC-5373-49F7-8DE4-A52EC402D6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5047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BC332-9E33-46BC-9D84-9EB4980CD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A0C80-144F-4851-9600-4245B0E1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14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2018-03-06T12:24:13Z</dcterms:created>
  <dcterms:modified xsi:type="dcterms:W3CDTF">2018-03-06T12:24:18Z</dcterms:modified>
</cp:coreProperties>
</file>