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DB2A1-231C-4014-8610-68E93FA6A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E8739A-86DC-4892-8ED7-16D2B02460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3878884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835311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29755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864937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243739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894154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98991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0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#UnitedWeWin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222.01063829787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249.93882978723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264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#ISLU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590.86666666667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#UnitedWeWin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641.46666666667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478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222.01063829787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384.82068965517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46.270689655172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#ISLU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35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590.86666666667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641.46666666667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214.40310077519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303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384.82068965517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178.61403508772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25.266081871345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#SherKiDhaar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645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#RedHotDreamTeam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321.96296296296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37.518518518519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#DimaghSe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949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#RoarForVictory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#RedHotDreamTeam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365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185.45454545455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28.454545454545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#RoarForVictory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240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#DESTROYER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399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#BaajayAurBallay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#DESTROYER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8697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1F1C51-ED0C-49DE-866A-F6B6C4C766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02/19/2018 - 03/05/2018</a:t>
            </a:r>
          </a:p>
        </p:txBody>
      </p:sp>
    </p:spTree>
    <p:extLst>
      <p:ext uri="{BB962C8B-B14F-4D97-AF65-F5344CB8AC3E}">
        <p14:creationId xmlns:p14="http://schemas.microsoft.com/office/powerpoint/2010/main" val="988929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DB1E9-2782-4665-BBF8-318FBDBB9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30FB88-0FF3-4C6F-94CE-C48F874C02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4664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885567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660900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828092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558439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659666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70455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717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436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#PSLHBL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#SHIKARI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794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#UnitedWeW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#PSLHBL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291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#PSL2018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276.19583333333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35.522916666667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#UnitedWeW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48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#ClassRedefined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#PSL2018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297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311.71875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25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#ISLUFamily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132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#ISLUFamily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527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316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#CricketKaDangal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495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D1C84C-09EB-4DFD-830C-B75922AE0F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02/19/2018 - 03/05/2018</a:t>
            </a:r>
          </a:p>
        </p:txBody>
      </p:sp>
    </p:spTree>
    <p:extLst>
      <p:ext uri="{BB962C8B-B14F-4D97-AF65-F5344CB8AC3E}">
        <p14:creationId xmlns:p14="http://schemas.microsoft.com/office/powerpoint/2010/main" val="1632962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8898A-33E9-4B1B-8160-5C366BC58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4EC9C6-DD4B-4622-A966-20E83348D9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54842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936351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483907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164488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782547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307796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82771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#CricketKaDangal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898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#IUvPZ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177.16666666667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419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#BeSheru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016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#IUvPZ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177.16666666667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00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#BeSheru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465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#TheSuit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#FitDeano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6310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116F9-CF04-451D-BB8A-360C692024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02/19/2018 - 03/05/2018</a:t>
            </a:r>
          </a:p>
        </p:txBody>
      </p:sp>
    </p:spTree>
    <p:extLst>
      <p:ext uri="{BB962C8B-B14F-4D97-AF65-F5344CB8AC3E}">
        <p14:creationId xmlns:p14="http://schemas.microsoft.com/office/powerpoint/2010/main" val="12068951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262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Hashtag Detection - 1 of 3</vt:lpstr>
      <vt:lpstr>Twitter Hashtag Detection - 2 of 3</vt:lpstr>
      <vt:lpstr>Twitter 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Hashtag Detection - 1 of 3</dc:title>
  <dc:creator>Administrator</dc:creator>
  <cp:lastModifiedBy>Administrator</cp:lastModifiedBy>
  <cp:revision>1</cp:revision>
  <dcterms:created xsi:type="dcterms:W3CDTF">2018-03-05T13:14:10Z</dcterms:created>
  <dcterms:modified xsi:type="dcterms:W3CDTF">2018-03-05T13:16:28Z</dcterms:modified>
</cp:coreProperties>
</file>