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8FD6-78A3-4189-8E97-2F15B07FC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374FD-510B-4420-B0C1-5578291C44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88027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1199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2057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12414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2283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2478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5452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2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222.01063829787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27.928191489362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249.93882978723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02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590.86666666667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21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#HBLPSL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384.82068965517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46.270689655172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431.09137931034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76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#SherKiDhaar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188.34366925065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26.059431524548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214.40310077519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5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#DimaghSe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178.61403508772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25.266081871345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203.88011695906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8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#RedHotDreamTeam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321.96296296296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37.518518518519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359.48148148148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#RoarForVictory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94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#Kaptaan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213.90909090909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93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#DESTROYER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7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#BaajayAurBallay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5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61F04-3F28-4728-B956-2254BB522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158997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5AFC8-8451-428E-A91E-DA9E84CC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B58987-3738-494D-97FE-BADAD9A3A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863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98286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25874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50469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8678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5750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4680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09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#SHIKARI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8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#PSLHBL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8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#UnitedWeW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63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#PSL2018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276.19583333333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35.522916666667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311.71875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5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#ClassRedefined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1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36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#ISLUFamily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3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#Gwada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#KitnaRolaDaalega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2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#CricketKaDangal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98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ED66B-6303-465A-A3FC-1142B868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1349783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B7C60-BE09-4F79-8751-B4E74608B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5AE47-F4C5-4723-8E67-D2531A871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909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6237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7309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25125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2075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95109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16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8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#IUvPZ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8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4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#FitDeano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86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#Ustaad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57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#TheSuit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92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92C9B-04C7-4FB2-8304-3B747B01B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1074308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2018-03-05T13:13:00Z</dcterms:created>
  <dcterms:modified xsi:type="dcterms:W3CDTF">2018-03-05T13:14:07Z</dcterms:modified>
</cp:coreProperties>
</file>