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@IsbUnited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</c:v>
                </c:pt>
                <c:pt idx="1">
                  <c:v>13</c:v>
                </c:pt>
                <c:pt idx="2">
                  <c:v>6</c:v>
                </c:pt>
                <c:pt idx="3">
                  <c:v>14</c:v>
                </c:pt>
                <c:pt idx="4">
                  <c:v>4</c:v>
                </c:pt>
                <c:pt idx="5">
                  <c:v>39</c:v>
                </c:pt>
                <c:pt idx="6">
                  <c:v>57</c:v>
                </c:pt>
                <c:pt idx="7">
                  <c:v>10</c:v>
                </c:pt>
                <c:pt idx="8">
                  <c:v>13</c:v>
                </c:pt>
                <c:pt idx="9">
                  <c:v>51</c:v>
                </c:pt>
                <c:pt idx="10">
                  <c:v>28</c:v>
                </c:pt>
                <c:pt idx="11">
                  <c:v>67</c:v>
                </c:pt>
                <c:pt idx="12">
                  <c:v>15</c:v>
                </c:pt>
                <c:pt idx="13">
                  <c:v>43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95-4924-9172-F98EB812EE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@KarachiKingsARY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</c:v>
                </c:pt>
                <c:pt idx="1">
                  <c:v>16</c:v>
                </c:pt>
                <c:pt idx="2">
                  <c:v>3</c:v>
                </c:pt>
                <c:pt idx="3">
                  <c:v>15</c:v>
                </c:pt>
                <c:pt idx="4">
                  <c:v>85</c:v>
                </c:pt>
                <c:pt idx="5">
                  <c:v>5</c:v>
                </c:pt>
                <c:pt idx="6">
                  <c:v>95</c:v>
                </c:pt>
                <c:pt idx="7">
                  <c:v>99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16</c:v>
                </c:pt>
                <c:pt idx="12">
                  <c:v>4</c:v>
                </c:pt>
                <c:pt idx="13">
                  <c:v>64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95-4924-9172-F98EB812EE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@MultanSultans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</c:v>
                </c:pt>
                <c:pt idx="1">
                  <c:v>6</c:v>
                </c:pt>
                <c:pt idx="2">
                  <c:v>9</c:v>
                </c:pt>
                <c:pt idx="3">
                  <c:v>43</c:v>
                </c:pt>
                <c:pt idx="4">
                  <c:v>57</c:v>
                </c:pt>
                <c:pt idx="5">
                  <c:v>7</c:v>
                </c:pt>
                <c:pt idx="6">
                  <c:v>38</c:v>
                </c:pt>
                <c:pt idx="7">
                  <c:v>6</c:v>
                </c:pt>
                <c:pt idx="8">
                  <c:v>4</c:v>
                </c:pt>
                <c:pt idx="9">
                  <c:v>2</c:v>
                </c:pt>
                <c:pt idx="10">
                  <c:v>6</c:v>
                </c:pt>
                <c:pt idx="11">
                  <c:v>17</c:v>
                </c:pt>
                <c:pt idx="12">
                  <c:v>32</c:v>
                </c:pt>
                <c:pt idx="13">
                  <c:v>5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95-4924-9172-F98EB812EE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@PeshawarZalmi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9</c:v>
                </c:pt>
                <c:pt idx="1">
                  <c:v>19</c:v>
                </c:pt>
                <c:pt idx="2">
                  <c:v>13</c:v>
                </c:pt>
                <c:pt idx="3">
                  <c:v>50</c:v>
                </c:pt>
                <c:pt idx="4">
                  <c:v>5</c:v>
                </c:pt>
                <c:pt idx="5">
                  <c:v>40</c:v>
                </c:pt>
                <c:pt idx="6">
                  <c:v>39</c:v>
                </c:pt>
                <c:pt idx="7">
                  <c:v>4</c:v>
                </c:pt>
                <c:pt idx="8">
                  <c:v>3</c:v>
                </c:pt>
                <c:pt idx="9">
                  <c:v>7</c:v>
                </c:pt>
                <c:pt idx="10">
                  <c:v>28</c:v>
                </c:pt>
                <c:pt idx="11">
                  <c:v>5</c:v>
                </c:pt>
                <c:pt idx="12">
                  <c:v>24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95-4924-9172-F98EB812EE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@lahoreqalandars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8</c:v>
                </c:pt>
                <c:pt idx="1">
                  <c:v>16</c:v>
                </c:pt>
                <c:pt idx="2">
                  <c:v>13</c:v>
                </c:pt>
                <c:pt idx="3">
                  <c:v>15</c:v>
                </c:pt>
                <c:pt idx="4">
                  <c:v>44</c:v>
                </c:pt>
                <c:pt idx="5">
                  <c:v>25</c:v>
                </c:pt>
                <c:pt idx="6">
                  <c:v>1</c:v>
                </c:pt>
                <c:pt idx="7">
                  <c:v>41</c:v>
                </c:pt>
                <c:pt idx="8">
                  <c:v>3</c:v>
                </c:pt>
                <c:pt idx="9">
                  <c:v>2</c:v>
                </c:pt>
                <c:pt idx="10">
                  <c:v>6</c:v>
                </c:pt>
                <c:pt idx="11">
                  <c:v>62</c:v>
                </c:pt>
                <c:pt idx="12">
                  <c:v>34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95-4924-9172-F98EB812EE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@TeamQuetta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6</c:v>
                </c:pt>
                <c:pt idx="1">
                  <c:v>8</c:v>
                </c:pt>
                <c:pt idx="2">
                  <c:v>10</c:v>
                </c:pt>
                <c:pt idx="3">
                  <c:v>15</c:v>
                </c:pt>
                <c:pt idx="4">
                  <c:v>40</c:v>
                </c:pt>
                <c:pt idx="5">
                  <c:v>46</c:v>
                </c:pt>
                <c:pt idx="6">
                  <c:v>15</c:v>
                </c:pt>
                <c:pt idx="7">
                  <c:v>5</c:v>
                </c:pt>
                <c:pt idx="8">
                  <c:v>6</c:v>
                </c:pt>
                <c:pt idx="9">
                  <c:v>64</c:v>
                </c:pt>
                <c:pt idx="10">
                  <c:v>60</c:v>
                </c:pt>
                <c:pt idx="11">
                  <c:v>5</c:v>
                </c:pt>
                <c:pt idx="12">
                  <c:v>38</c:v>
                </c:pt>
                <c:pt idx="13">
                  <c:v>3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95-4924-9172-F98EB812E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66432"/>
        <c:axId val="283809040"/>
      </c:lineChart>
      <c:dateAx>
        <c:axId val="279666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09040"/>
        <c:crosses val="autoZero"/>
        <c:auto val="1"/>
        <c:lblOffset val="100"/>
        <c:baseTimeUnit val="days"/>
      </c:dateAx>
      <c:valAx>
        <c:axId val="28380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6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B3013-969B-4153-A93A-177361A1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6BB6BF-845B-4FD9-BEF2-B4E4872C54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7103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9356E-C64A-412A-8472-9ED537557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96878-1EA8-4B04-9DCB-F1954F3CB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331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</dc:title>
  <dc:creator>Administrator</dc:creator>
  <cp:lastModifiedBy>Administrator</cp:lastModifiedBy>
  <cp:revision>1</cp:revision>
  <dcterms:created xsi:type="dcterms:W3CDTF">2018-03-05T13:10:33Z</dcterms:created>
  <dcterms:modified xsi:type="dcterms:W3CDTF">2018-03-05T13:10:37Z</dcterms:modified>
</cp:coreProperties>
</file>