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92A4A-7C05-4312-A26A-8A6BC3252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F0035B-B335-49A6-BCDF-9D07ECDA0A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7353106"/>
              </p:ext>
            </p:extLst>
          </p:nvPr>
        </p:nvGraphicFramePr>
        <p:xfrm>
          <a:off x="457200" y="1731963"/>
          <a:ext cx="8229601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6443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713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971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9634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5149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8493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2438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9506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6347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3430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1815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6121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04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668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36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@PeshawarZalmi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7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@IsbUnited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27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@MultanSultans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68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@KarachiKingsARY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617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@lahoreqalandars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32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@TeamQuetta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995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53C41-580B-4C49-8EE2-1E212BF17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02/19/2018 - 03/05/2018</a:t>
            </a:r>
          </a:p>
        </p:txBody>
      </p:sp>
    </p:spTree>
    <p:extLst>
      <p:ext uri="{BB962C8B-B14F-4D97-AF65-F5344CB8AC3E}">
        <p14:creationId xmlns:p14="http://schemas.microsoft.com/office/powerpoint/2010/main" val="34602659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156</Words>
  <Application>Microsoft Office PowerPoint</Application>
  <PresentationFormat>On-screen Show (4:3)</PresentationFormat>
  <Paragraphs>100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2018-03-05T13:07:11Z</dcterms:created>
  <dcterms:modified xsi:type="dcterms:W3CDTF">2018-03-05T13:07:37Z</dcterms:modified>
</cp:coreProperties>
</file>