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A60C-A4E3-4622-835A-B4FB0A6CF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422B1-BCF4-4046-B187-9955E4AFF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2517111"/>
              </p:ext>
            </p:extLst>
          </p:nvPr>
        </p:nvGraphicFramePr>
        <p:xfrm>
          <a:off x="457200" y="1731963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73668458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1559734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5566775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200214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38115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2040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26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Wall Street Burgers Wall Street Burgers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63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4C582-8F1B-4DA4-A720-BE364CEED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34730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2018-03-05T10:38:47Z</dcterms:created>
  <dcterms:modified xsi:type="dcterms:W3CDTF">2018-03-05T10:38:51Z</dcterms:modified>
</cp:coreProperties>
</file>